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5143500" cx="9144000"/>
  <p:notesSz cx="6858000" cy="9144000"/>
  <p:embeddedFontLst>
    <p:embeddedFont>
      <p:font typeface="Playfair Display"/>
      <p:regular r:id="rId18"/>
      <p:bold r:id="rId19"/>
      <p:italic r:id="rId20"/>
      <p:boldItalic r:id="rId21"/>
    </p:embeddedFont>
    <p:embeddedFont>
      <p:font typeface="Lato"/>
      <p:regular r:id="rId22"/>
      <p:bold r:id="rId23"/>
      <p:italic r:id="rId24"/>
      <p:boldItalic r:id="rId2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font" Target="fonts/PlayfairDisplay-italic.fntdata"/><Relationship Id="rId22" Type="http://schemas.openxmlformats.org/officeDocument/2006/relationships/font" Target="fonts/Lato-regular.fntdata"/><Relationship Id="rId21" Type="http://schemas.openxmlformats.org/officeDocument/2006/relationships/font" Target="fonts/PlayfairDisplay-boldItalic.fntdata"/><Relationship Id="rId24" Type="http://schemas.openxmlformats.org/officeDocument/2006/relationships/font" Target="fonts/Lato-italic.fntdata"/><Relationship Id="rId23" Type="http://schemas.openxmlformats.org/officeDocument/2006/relationships/font" Target="fonts/Lato-bold.fntdata"/><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5" Type="http://schemas.openxmlformats.org/officeDocument/2006/relationships/font" Target="fonts/Lato-boldItalic.fntdata"/><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font" Target="fonts/PlayfairDisplay-bold.fntdata"/><Relationship Id="rId18" Type="http://schemas.openxmlformats.org/officeDocument/2006/relationships/font" Target="fonts/PlayfairDisplay-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400"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4" name="Shape 64"/>
        <p:cNvGrpSpPr/>
        <p:nvPr/>
      </p:nvGrpSpPr>
      <p:grpSpPr>
        <a:xfrm>
          <a:off x="0" y="0"/>
          <a:ext cx="0" cy="0"/>
          <a:chOff x="0" y="0"/>
          <a:chExt cx="0" cy="0"/>
        </a:xfrm>
      </p:grpSpPr>
      <p:sp>
        <p:nvSpPr>
          <p:cNvPr id="65" name="Shape 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66" name="Shape 6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0" name="Shape 130"/>
        <p:cNvGrpSpPr/>
        <p:nvPr/>
      </p:nvGrpSpPr>
      <p:grpSpPr>
        <a:xfrm>
          <a:off x="0" y="0"/>
          <a:ext cx="0" cy="0"/>
          <a:chOff x="0" y="0"/>
          <a:chExt cx="0" cy="0"/>
        </a:xfrm>
      </p:grpSpPr>
      <p:sp>
        <p:nvSpPr>
          <p:cNvPr id="131" name="Shape 13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2" name="Shape 13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6" name="Shape 136"/>
        <p:cNvGrpSpPr/>
        <p:nvPr/>
      </p:nvGrpSpPr>
      <p:grpSpPr>
        <a:xfrm>
          <a:off x="0" y="0"/>
          <a:ext cx="0" cy="0"/>
          <a:chOff x="0" y="0"/>
          <a:chExt cx="0" cy="0"/>
        </a:xfrm>
      </p:grpSpPr>
      <p:sp>
        <p:nvSpPr>
          <p:cNvPr id="137" name="Shape 13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38" name="Shape 13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45" name="Shape 14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4" name="Shape 154"/>
        <p:cNvGrpSpPr/>
        <p:nvPr/>
      </p:nvGrpSpPr>
      <p:grpSpPr>
        <a:xfrm>
          <a:off x="0" y="0"/>
          <a:ext cx="0" cy="0"/>
          <a:chOff x="0" y="0"/>
          <a:chExt cx="0" cy="0"/>
        </a:xfrm>
      </p:grpSpPr>
      <p:sp>
        <p:nvSpPr>
          <p:cNvPr id="155" name="Shape 15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56" name="Shape 156"/>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0" name="Shape 70"/>
        <p:cNvGrpSpPr/>
        <p:nvPr/>
      </p:nvGrpSpPr>
      <p:grpSpPr>
        <a:xfrm>
          <a:off x="0" y="0"/>
          <a:ext cx="0" cy="0"/>
          <a:chOff x="0" y="0"/>
          <a:chExt cx="0" cy="0"/>
        </a:xfrm>
      </p:grpSpPr>
      <p:sp>
        <p:nvSpPr>
          <p:cNvPr id="71" name="Shape 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2" name="Shape 7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6" name="Shape 76"/>
        <p:cNvGrpSpPr/>
        <p:nvPr/>
      </p:nvGrpSpPr>
      <p:grpSpPr>
        <a:xfrm>
          <a:off x="0" y="0"/>
          <a:ext cx="0" cy="0"/>
          <a:chOff x="0" y="0"/>
          <a:chExt cx="0" cy="0"/>
        </a:xfrm>
      </p:grpSpPr>
      <p:sp>
        <p:nvSpPr>
          <p:cNvPr id="77" name="Shape 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78" name="Shape 7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2" name="Shape 82"/>
        <p:cNvGrpSpPr/>
        <p:nvPr/>
      </p:nvGrpSpPr>
      <p:grpSpPr>
        <a:xfrm>
          <a:off x="0" y="0"/>
          <a:ext cx="0" cy="0"/>
          <a:chOff x="0" y="0"/>
          <a:chExt cx="0" cy="0"/>
        </a:xfrm>
      </p:grpSpPr>
      <p:sp>
        <p:nvSpPr>
          <p:cNvPr id="83" name="Shape 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84" name="Shape 84"/>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1" name="Shape 91"/>
        <p:cNvGrpSpPr/>
        <p:nvPr/>
      </p:nvGrpSpPr>
      <p:grpSpPr>
        <a:xfrm>
          <a:off x="0" y="0"/>
          <a:ext cx="0" cy="0"/>
          <a:chOff x="0" y="0"/>
          <a:chExt cx="0" cy="0"/>
        </a:xfrm>
      </p:grpSpPr>
      <p:sp>
        <p:nvSpPr>
          <p:cNvPr id="92" name="Shape 92"/>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93" name="Shape 93"/>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0" name="Shape 100"/>
        <p:cNvGrpSpPr/>
        <p:nvPr/>
      </p:nvGrpSpPr>
      <p:grpSpPr>
        <a:xfrm>
          <a:off x="0" y="0"/>
          <a:ext cx="0" cy="0"/>
          <a:chOff x="0" y="0"/>
          <a:chExt cx="0" cy="0"/>
        </a:xfrm>
      </p:grpSpPr>
      <p:sp>
        <p:nvSpPr>
          <p:cNvPr id="101" name="Shape 1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2" name="Shape 102"/>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6" name="Shape 106"/>
        <p:cNvGrpSpPr/>
        <p:nvPr/>
      </p:nvGrpSpPr>
      <p:grpSpPr>
        <a:xfrm>
          <a:off x="0" y="0"/>
          <a:ext cx="0" cy="0"/>
          <a:chOff x="0" y="0"/>
          <a:chExt cx="0" cy="0"/>
        </a:xfrm>
      </p:grpSpPr>
      <p:sp>
        <p:nvSpPr>
          <p:cNvPr id="107" name="Shape 1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08" name="Shape 108"/>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3" name="Shape 123"/>
        <p:cNvGrpSpPr/>
        <p:nvPr/>
      </p:nvGrpSpPr>
      <p:grpSpPr>
        <a:xfrm>
          <a:off x="0" y="0"/>
          <a:ext cx="0" cy="0"/>
          <a:chOff x="0" y="0"/>
          <a:chExt cx="0" cy="0"/>
        </a:xfrm>
      </p:grpSpPr>
      <p:sp>
        <p:nvSpPr>
          <p:cNvPr id="124" name="Shape 124"/>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p:spPr>
      </p:sp>
      <p:sp>
        <p:nvSpPr>
          <p:cNvPr id="125" name="Shape 125"/>
          <p:cNvSpPr txBox="1"/>
          <p:nvPr>
            <p:ph idx="1" type="body"/>
          </p:nvPr>
        </p:nvSpPr>
        <p:spPr>
          <a:xfrm>
            <a:off x="685800" y="4343400"/>
            <a:ext cx="5486400"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p:nvPr/>
        </p:nvSpPr>
        <p:spPr>
          <a:xfrm>
            <a:off x="586720" y="0"/>
            <a:ext cx="7970700" cy="666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1" name="Shape 11"/>
          <p:cNvSpPr/>
          <p:nvPr/>
        </p:nvSpPr>
        <p:spPr>
          <a:xfrm>
            <a:off x="586720" y="5076900"/>
            <a:ext cx="7970700" cy="66600"/>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cxnSp>
        <p:nvCxnSpPr>
          <p:cNvPr id="12" name="Shape 12"/>
          <p:cNvCxnSpPr/>
          <p:nvPr/>
        </p:nvCxnSpPr>
        <p:spPr>
          <a:xfrm>
            <a:off x="733218" y="2235350"/>
            <a:ext cx="385200" cy="0"/>
          </a:xfrm>
          <a:prstGeom prst="straightConnector1">
            <a:avLst/>
          </a:prstGeom>
          <a:noFill/>
          <a:ln cap="flat" cmpd="sng" w="28575">
            <a:solidFill>
              <a:schemeClr val="dk1"/>
            </a:solidFill>
            <a:prstDash val="solid"/>
            <a:round/>
            <a:headEnd len="med" w="med" type="none"/>
            <a:tailEnd len="med" w="med" type="none"/>
          </a:ln>
        </p:spPr>
      </p:cxnSp>
      <p:sp>
        <p:nvSpPr>
          <p:cNvPr id="13" name="Shape 13"/>
          <p:cNvSpPr txBox="1"/>
          <p:nvPr>
            <p:ph type="ctrTitle"/>
          </p:nvPr>
        </p:nvSpPr>
        <p:spPr>
          <a:xfrm>
            <a:off x="630600" y="136800"/>
            <a:ext cx="7893000" cy="1853700"/>
          </a:xfrm>
          <a:prstGeom prst="rect">
            <a:avLst/>
          </a:prstGeom>
        </p:spPr>
        <p:txBody>
          <a:bodyPr anchorCtr="0" anchor="b" bIns="91425" lIns="91425" rIns="91425" tIns="91425"/>
          <a:lstStyle>
            <a:lvl1pPr lvl="0">
              <a:spcBef>
                <a:spcPts val="1000"/>
              </a:spcBef>
              <a:buSzPct val="100000"/>
              <a:defRPr sz="4800"/>
            </a:lvl1pPr>
            <a:lvl2pPr lvl="1">
              <a:spcBef>
                <a:spcPts val="1000"/>
              </a:spcBef>
              <a:buSzPct val="100000"/>
              <a:defRPr sz="4800"/>
            </a:lvl2pPr>
            <a:lvl3pPr lvl="2">
              <a:spcBef>
                <a:spcPts val="1000"/>
              </a:spcBef>
              <a:buSzPct val="100000"/>
              <a:defRPr sz="4800"/>
            </a:lvl3pPr>
            <a:lvl4pPr lvl="3">
              <a:spcBef>
                <a:spcPts val="1000"/>
              </a:spcBef>
              <a:buSzPct val="100000"/>
              <a:defRPr sz="4800"/>
            </a:lvl4pPr>
            <a:lvl5pPr lvl="4">
              <a:spcBef>
                <a:spcPts val="1000"/>
              </a:spcBef>
              <a:buSzPct val="100000"/>
              <a:defRPr sz="4800"/>
            </a:lvl5pPr>
            <a:lvl6pPr lvl="5">
              <a:spcBef>
                <a:spcPts val="1000"/>
              </a:spcBef>
              <a:buSzPct val="100000"/>
              <a:defRPr sz="4800"/>
            </a:lvl6pPr>
            <a:lvl7pPr lvl="6">
              <a:spcBef>
                <a:spcPts val="1000"/>
              </a:spcBef>
              <a:buSzPct val="100000"/>
              <a:defRPr sz="4800"/>
            </a:lvl7pPr>
            <a:lvl8pPr lvl="7">
              <a:spcBef>
                <a:spcPts val="1000"/>
              </a:spcBef>
              <a:buSzPct val="100000"/>
              <a:defRPr sz="4800"/>
            </a:lvl8pPr>
            <a:lvl9pPr lvl="8">
              <a:spcBef>
                <a:spcPts val="1000"/>
              </a:spcBef>
              <a:buSzPct val="100000"/>
              <a:defRPr sz="4800"/>
            </a:lvl9pPr>
          </a:lstStyle>
          <a:p/>
        </p:txBody>
      </p:sp>
      <p:sp>
        <p:nvSpPr>
          <p:cNvPr id="14" name="Shape 14"/>
          <p:cNvSpPr txBox="1"/>
          <p:nvPr>
            <p:ph idx="1" type="subTitle"/>
          </p:nvPr>
        </p:nvSpPr>
        <p:spPr>
          <a:xfrm>
            <a:off x="630600" y="3228375"/>
            <a:ext cx="7893000" cy="1274100"/>
          </a:xfrm>
          <a:prstGeom prst="rect">
            <a:avLst/>
          </a:prstGeom>
        </p:spPr>
        <p:txBody>
          <a:bodyPr anchorCtr="0" anchor="b" bIns="91425" lIns="91425" rIns="91425" tIns="91425"/>
          <a:lstStyle>
            <a:lvl1pPr lvl="0">
              <a:lnSpc>
                <a:spcPct val="100000"/>
              </a:lnSpc>
              <a:spcBef>
                <a:spcPts val="1000"/>
              </a:spcBef>
              <a:spcAft>
                <a:spcPts val="0"/>
              </a:spcAft>
              <a:buClr>
                <a:schemeClr val="accent6"/>
              </a:buClr>
              <a:buSzPct val="100000"/>
              <a:buNone/>
              <a:defRPr sz="2400">
                <a:solidFill>
                  <a:schemeClr val="accent6"/>
                </a:solidFill>
              </a:defRPr>
            </a:lvl1pPr>
            <a:lvl2pPr lvl="1">
              <a:lnSpc>
                <a:spcPct val="100000"/>
              </a:lnSpc>
              <a:spcBef>
                <a:spcPts val="1000"/>
              </a:spcBef>
              <a:spcAft>
                <a:spcPts val="0"/>
              </a:spcAft>
              <a:buClr>
                <a:schemeClr val="accent6"/>
              </a:buClr>
              <a:buSzPct val="100000"/>
              <a:buNone/>
              <a:defRPr sz="2400">
                <a:solidFill>
                  <a:schemeClr val="accent6"/>
                </a:solidFill>
              </a:defRPr>
            </a:lvl2pPr>
            <a:lvl3pPr lvl="2">
              <a:lnSpc>
                <a:spcPct val="100000"/>
              </a:lnSpc>
              <a:spcBef>
                <a:spcPts val="1000"/>
              </a:spcBef>
              <a:spcAft>
                <a:spcPts val="0"/>
              </a:spcAft>
              <a:buClr>
                <a:schemeClr val="accent6"/>
              </a:buClr>
              <a:buSzPct val="100000"/>
              <a:buNone/>
              <a:defRPr sz="2400">
                <a:solidFill>
                  <a:schemeClr val="accent6"/>
                </a:solidFill>
              </a:defRPr>
            </a:lvl3pPr>
            <a:lvl4pPr lvl="3">
              <a:lnSpc>
                <a:spcPct val="100000"/>
              </a:lnSpc>
              <a:spcBef>
                <a:spcPts val="1000"/>
              </a:spcBef>
              <a:spcAft>
                <a:spcPts val="0"/>
              </a:spcAft>
              <a:buClr>
                <a:schemeClr val="accent6"/>
              </a:buClr>
              <a:buSzPct val="100000"/>
              <a:buNone/>
              <a:defRPr sz="2400">
                <a:solidFill>
                  <a:schemeClr val="accent6"/>
                </a:solidFill>
              </a:defRPr>
            </a:lvl4pPr>
            <a:lvl5pPr lvl="4">
              <a:lnSpc>
                <a:spcPct val="100000"/>
              </a:lnSpc>
              <a:spcBef>
                <a:spcPts val="1000"/>
              </a:spcBef>
              <a:spcAft>
                <a:spcPts val="0"/>
              </a:spcAft>
              <a:buClr>
                <a:schemeClr val="accent6"/>
              </a:buClr>
              <a:buSzPct val="100000"/>
              <a:buNone/>
              <a:defRPr sz="2400">
                <a:solidFill>
                  <a:schemeClr val="accent6"/>
                </a:solidFill>
              </a:defRPr>
            </a:lvl5pPr>
            <a:lvl6pPr lvl="5">
              <a:lnSpc>
                <a:spcPct val="100000"/>
              </a:lnSpc>
              <a:spcBef>
                <a:spcPts val="1000"/>
              </a:spcBef>
              <a:spcAft>
                <a:spcPts val="0"/>
              </a:spcAft>
              <a:buClr>
                <a:schemeClr val="accent6"/>
              </a:buClr>
              <a:buSzPct val="100000"/>
              <a:buNone/>
              <a:defRPr sz="2400">
                <a:solidFill>
                  <a:schemeClr val="accent6"/>
                </a:solidFill>
              </a:defRPr>
            </a:lvl6pPr>
            <a:lvl7pPr lvl="6">
              <a:lnSpc>
                <a:spcPct val="100000"/>
              </a:lnSpc>
              <a:spcBef>
                <a:spcPts val="1000"/>
              </a:spcBef>
              <a:spcAft>
                <a:spcPts val="0"/>
              </a:spcAft>
              <a:buClr>
                <a:schemeClr val="accent6"/>
              </a:buClr>
              <a:buSzPct val="100000"/>
              <a:buNone/>
              <a:defRPr sz="2400">
                <a:solidFill>
                  <a:schemeClr val="accent6"/>
                </a:solidFill>
              </a:defRPr>
            </a:lvl7pPr>
            <a:lvl8pPr lvl="7">
              <a:lnSpc>
                <a:spcPct val="100000"/>
              </a:lnSpc>
              <a:spcBef>
                <a:spcPts val="1000"/>
              </a:spcBef>
              <a:spcAft>
                <a:spcPts val="0"/>
              </a:spcAft>
              <a:buClr>
                <a:schemeClr val="accent6"/>
              </a:buClr>
              <a:buSzPct val="100000"/>
              <a:buNone/>
              <a:defRPr sz="2400">
                <a:solidFill>
                  <a:schemeClr val="accent6"/>
                </a:solidFill>
              </a:defRPr>
            </a:lvl8pPr>
            <a:lvl9pPr lvl="8">
              <a:lnSpc>
                <a:spcPct val="100000"/>
              </a:lnSpc>
              <a:spcBef>
                <a:spcPts val="1000"/>
              </a:spcBef>
              <a:spcAft>
                <a:spcPts val="0"/>
              </a:spcAft>
              <a:buClr>
                <a:schemeClr val="accent6"/>
              </a:buClr>
              <a:buSzPct val="100000"/>
              <a:buNone/>
              <a:defRPr sz="2400">
                <a:solidFill>
                  <a:schemeClr val="accent6"/>
                </a:solidFill>
              </a:defRPr>
            </a:lvl9pPr>
          </a:lstStyle>
          <a:p/>
        </p:txBody>
      </p:sp>
      <p:sp>
        <p:nvSpPr>
          <p:cNvPr id="15" name="Shape 1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56" name="Shape 56"/>
        <p:cNvGrpSpPr/>
        <p:nvPr/>
      </p:nvGrpSpPr>
      <p:grpSpPr>
        <a:xfrm>
          <a:off x="0" y="0"/>
          <a:ext cx="0" cy="0"/>
          <a:chOff x="0" y="0"/>
          <a:chExt cx="0" cy="0"/>
        </a:xfrm>
      </p:grpSpPr>
      <p:sp>
        <p:nvSpPr>
          <p:cNvPr id="57" name="Shape 57"/>
          <p:cNvSpPr/>
          <p:nvPr/>
        </p:nvSpPr>
        <p:spPr>
          <a:xfrm>
            <a:off x="586720" y="0"/>
            <a:ext cx="7970700" cy="666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58" name="Shape 58"/>
          <p:cNvSpPr/>
          <p:nvPr/>
        </p:nvSpPr>
        <p:spPr>
          <a:xfrm>
            <a:off x="586720" y="5076900"/>
            <a:ext cx="7970700" cy="66600"/>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59" name="Shape 59"/>
          <p:cNvSpPr txBox="1"/>
          <p:nvPr>
            <p:ph type="title"/>
          </p:nvPr>
        </p:nvSpPr>
        <p:spPr>
          <a:xfrm>
            <a:off x="586725" y="1353787"/>
            <a:ext cx="7970700" cy="1538400"/>
          </a:xfrm>
          <a:prstGeom prst="rect">
            <a:avLst/>
          </a:prstGeom>
        </p:spPr>
        <p:txBody>
          <a:bodyPr anchorCtr="0" anchor="ctr" bIns="91425" lIns="91425" rIns="91425" tIns="91425"/>
          <a:lstStyle>
            <a:lvl1pPr lvl="0" algn="ctr">
              <a:spcBef>
                <a:spcPts val="0"/>
              </a:spcBef>
              <a:buClr>
                <a:schemeClr val="accent6"/>
              </a:buClr>
              <a:buSzPct val="100000"/>
              <a:defRPr sz="10800">
                <a:solidFill>
                  <a:schemeClr val="accent6"/>
                </a:solidFill>
              </a:defRPr>
            </a:lvl1pPr>
            <a:lvl2pPr lvl="1" algn="ctr">
              <a:spcBef>
                <a:spcPts val="0"/>
              </a:spcBef>
              <a:buClr>
                <a:schemeClr val="accent6"/>
              </a:buClr>
              <a:buSzPct val="100000"/>
              <a:defRPr sz="10800">
                <a:solidFill>
                  <a:schemeClr val="accent6"/>
                </a:solidFill>
              </a:defRPr>
            </a:lvl2pPr>
            <a:lvl3pPr lvl="2" algn="ctr">
              <a:spcBef>
                <a:spcPts val="0"/>
              </a:spcBef>
              <a:buClr>
                <a:schemeClr val="accent6"/>
              </a:buClr>
              <a:buSzPct val="100000"/>
              <a:defRPr sz="10800">
                <a:solidFill>
                  <a:schemeClr val="accent6"/>
                </a:solidFill>
              </a:defRPr>
            </a:lvl3pPr>
            <a:lvl4pPr lvl="3" algn="ctr">
              <a:spcBef>
                <a:spcPts val="0"/>
              </a:spcBef>
              <a:buClr>
                <a:schemeClr val="accent6"/>
              </a:buClr>
              <a:buSzPct val="100000"/>
              <a:defRPr sz="10800">
                <a:solidFill>
                  <a:schemeClr val="accent6"/>
                </a:solidFill>
              </a:defRPr>
            </a:lvl4pPr>
            <a:lvl5pPr lvl="4" algn="ctr">
              <a:spcBef>
                <a:spcPts val="0"/>
              </a:spcBef>
              <a:buClr>
                <a:schemeClr val="accent6"/>
              </a:buClr>
              <a:buSzPct val="100000"/>
              <a:defRPr sz="10800">
                <a:solidFill>
                  <a:schemeClr val="accent6"/>
                </a:solidFill>
              </a:defRPr>
            </a:lvl5pPr>
            <a:lvl6pPr lvl="5" algn="ctr">
              <a:spcBef>
                <a:spcPts val="0"/>
              </a:spcBef>
              <a:buClr>
                <a:schemeClr val="accent6"/>
              </a:buClr>
              <a:buSzPct val="100000"/>
              <a:defRPr sz="10800">
                <a:solidFill>
                  <a:schemeClr val="accent6"/>
                </a:solidFill>
              </a:defRPr>
            </a:lvl6pPr>
            <a:lvl7pPr lvl="6" algn="ctr">
              <a:spcBef>
                <a:spcPts val="0"/>
              </a:spcBef>
              <a:buClr>
                <a:schemeClr val="accent6"/>
              </a:buClr>
              <a:buSzPct val="100000"/>
              <a:defRPr sz="10800">
                <a:solidFill>
                  <a:schemeClr val="accent6"/>
                </a:solidFill>
              </a:defRPr>
            </a:lvl7pPr>
            <a:lvl8pPr lvl="7" algn="ctr">
              <a:spcBef>
                <a:spcPts val="0"/>
              </a:spcBef>
              <a:buClr>
                <a:schemeClr val="accent6"/>
              </a:buClr>
              <a:buSzPct val="100000"/>
              <a:defRPr sz="10800">
                <a:solidFill>
                  <a:schemeClr val="accent6"/>
                </a:solidFill>
              </a:defRPr>
            </a:lvl8pPr>
            <a:lvl9pPr lvl="8" algn="ctr">
              <a:spcBef>
                <a:spcPts val="0"/>
              </a:spcBef>
              <a:buClr>
                <a:schemeClr val="accent6"/>
              </a:buClr>
              <a:buSzPct val="100000"/>
              <a:defRPr sz="10800">
                <a:solidFill>
                  <a:schemeClr val="accent6"/>
                </a:solidFill>
              </a:defRPr>
            </a:lvl9pPr>
          </a:lstStyle>
          <a:p/>
        </p:txBody>
      </p:sp>
      <p:sp>
        <p:nvSpPr>
          <p:cNvPr id="60" name="Shape 60"/>
          <p:cNvSpPr txBox="1"/>
          <p:nvPr>
            <p:ph idx="1" type="body"/>
          </p:nvPr>
        </p:nvSpPr>
        <p:spPr>
          <a:xfrm>
            <a:off x="586725" y="2968387"/>
            <a:ext cx="7970700" cy="10716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61" name="Shape 61"/>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62" name="Shape 62"/>
        <p:cNvGrpSpPr/>
        <p:nvPr/>
      </p:nvGrpSpPr>
      <p:grpSpPr>
        <a:xfrm>
          <a:off x="0" y="0"/>
          <a:ext cx="0" cy="0"/>
          <a:chOff x="0" y="0"/>
          <a:chExt cx="0" cy="0"/>
        </a:xfrm>
      </p:grpSpPr>
      <p:sp>
        <p:nvSpPr>
          <p:cNvPr id="63" name="Shape 63"/>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spTree>
      <p:nvGrpSpPr>
        <p:cNvPr id="16" name="Shape 16"/>
        <p:cNvGrpSpPr/>
        <p:nvPr/>
      </p:nvGrpSpPr>
      <p:grpSpPr>
        <a:xfrm>
          <a:off x="0" y="0"/>
          <a:ext cx="0" cy="0"/>
          <a:chOff x="0" y="0"/>
          <a:chExt cx="0" cy="0"/>
        </a:xfrm>
      </p:grpSpPr>
      <p:sp>
        <p:nvSpPr>
          <p:cNvPr id="17" name="Shape 17"/>
          <p:cNvSpPr/>
          <p:nvPr/>
        </p:nvSpPr>
        <p:spPr>
          <a:xfrm>
            <a:off x="586720" y="5076900"/>
            <a:ext cx="7970700" cy="66600"/>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18" name="Shape 18"/>
          <p:cNvSpPr/>
          <p:nvPr/>
        </p:nvSpPr>
        <p:spPr>
          <a:xfrm>
            <a:off x="586720" y="0"/>
            <a:ext cx="7970700" cy="666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19" name="Shape 19"/>
          <p:cNvSpPr txBox="1"/>
          <p:nvPr>
            <p:ph type="title"/>
          </p:nvPr>
        </p:nvSpPr>
        <p:spPr>
          <a:xfrm>
            <a:off x="509550" y="1921350"/>
            <a:ext cx="8124900" cy="1300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20" name="Shape 2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21" name="Shape 21"/>
        <p:cNvGrpSpPr/>
        <p:nvPr/>
      </p:nvGrpSpPr>
      <p:grpSpPr>
        <a:xfrm>
          <a:off x="0" y="0"/>
          <a:ext cx="0" cy="0"/>
          <a:chOff x="0" y="0"/>
          <a:chExt cx="0" cy="0"/>
        </a:xfrm>
      </p:grpSpPr>
      <p:sp>
        <p:nvSpPr>
          <p:cNvPr id="22" name="Shape 22"/>
          <p:cNvSpPr/>
          <p:nvPr/>
        </p:nvSpPr>
        <p:spPr>
          <a:xfrm>
            <a:off x="-125" y="5045700"/>
            <a:ext cx="9144000" cy="97800"/>
          </a:xfrm>
          <a:prstGeom prst="rect">
            <a:avLst/>
          </a:prstGeom>
          <a:solidFill>
            <a:schemeClr val="accent6"/>
          </a:solidFill>
          <a:ln>
            <a:noFill/>
          </a:ln>
        </p:spPr>
        <p:txBody>
          <a:bodyPr anchorCtr="0" anchor="ctr" bIns="91425" lIns="91425" rIns="91425" tIns="91425">
            <a:noAutofit/>
          </a:bodyPr>
          <a:lstStyle/>
          <a:p>
            <a:pPr lvl="0">
              <a:spcBef>
                <a:spcPts val="0"/>
              </a:spcBef>
              <a:buNone/>
            </a:pPr>
            <a:r>
              <a:t/>
            </a:r>
            <a:endParaRPr/>
          </a:p>
        </p:txBody>
      </p:sp>
      <p:cxnSp>
        <p:nvCxnSpPr>
          <p:cNvPr id="23" name="Shape 23"/>
          <p:cNvCxnSpPr/>
          <p:nvPr/>
        </p:nvCxnSpPr>
        <p:spPr>
          <a:xfrm>
            <a:off x="419425" y="1154194"/>
            <a:ext cx="385200" cy="0"/>
          </a:xfrm>
          <a:prstGeom prst="straightConnector1">
            <a:avLst/>
          </a:prstGeom>
          <a:noFill/>
          <a:ln cap="flat" cmpd="sng" w="28575">
            <a:solidFill>
              <a:schemeClr val="dk1"/>
            </a:solidFill>
            <a:prstDash val="solid"/>
            <a:round/>
            <a:headEnd len="med" w="med" type="none"/>
            <a:tailEnd len="med" w="med" type="none"/>
          </a:ln>
        </p:spPr>
      </p:cxnSp>
      <p:sp>
        <p:nvSpPr>
          <p:cNvPr id="24" name="Shape 24"/>
          <p:cNvSpPr txBox="1"/>
          <p:nvPr>
            <p:ph type="title"/>
          </p:nvPr>
        </p:nvSpPr>
        <p:spPr>
          <a:xfrm>
            <a:off x="311700" y="372725"/>
            <a:ext cx="8520600" cy="645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5" name="Shape 25"/>
          <p:cNvSpPr txBox="1"/>
          <p:nvPr>
            <p:ph idx="1" type="body"/>
          </p:nvPr>
        </p:nvSpPr>
        <p:spPr>
          <a:xfrm>
            <a:off x="311700" y="1417800"/>
            <a:ext cx="8520600" cy="31509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6" name="Shape 26"/>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7" name="Shape 27"/>
        <p:cNvGrpSpPr/>
        <p:nvPr/>
      </p:nvGrpSpPr>
      <p:grpSpPr>
        <a:xfrm>
          <a:off x="0" y="0"/>
          <a:ext cx="0" cy="0"/>
          <a:chOff x="0" y="0"/>
          <a:chExt cx="0" cy="0"/>
        </a:xfrm>
      </p:grpSpPr>
      <p:cxnSp>
        <p:nvCxnSpPr>
          <p:cNvPr id="28" name="Shape 28"/>
          <p:cNvCxnSpPr/>
          <p:nvPr/>
        </p:nvCxnSpPr>
        <p:spPr>
          <a:xfrm>
            <a:off x="419425" y="1154194"/>
            <a:ext cx="385200" cy="0"/>
          </a:xfrm>
          <a:prstGeom prst="straightConnector1">
            <a:avLst/>
          </a:prstGeom>
          <a:noFill/>
          <a:ln cap="flat" cmpd="sng" w="28575">
            <a:solidFill>
              <a:schemeClr val="dk1"/>
            </a:solidFill>
            <a:prstDash val="solid"/>
            <a:round/>
            <a:headEnd len="med" w="med" type="none"/>
            <a:tailEnd len="med" w="med" type="none"/>
          </a:ln>
        </p:spPr>
      </p:cxnSp>
      <p:sp>
        <p:nvSpPr>
          <p:cNvPr id="29" name="Shape 29"/>
          <p:cNvSpPr txBox="1"/>
          <p:nvPr>
            <p:ph type="title"/>
          </p:nvPr>
        </p:nvSpPr>
        <p:spPr>
          <a:xfrm>
            <a:off x="311700" y="372725"/>
            <a:ext cx="8520600" cy="645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0" name="Shape 30"/>
          <p:cNvSpPr txBox="1"/>
          <p:nvPr>
            <p:ph idx="1" type="body"/>
          </p:nvPr>
        </p:nvSpPr>
        <p:spPr>
          <a:xfrm>
            <a:off x="311700" y="1417950"/>
            <a:ext cx="3999900" cy="3150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2" type="body"/>
          </p:nvPr>
        </p:nvSpPr>
        <p:spPr>
          <a:xfrm>
            <a:off x="4832400" y="1417950"/>
            <a:ext cx="3999900" cy="31509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2" name="Shape 3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33" name="Shape 33"/>
        <p:cNvGrpSpPr/>
        <p:nvPr/>
      </p:nvGrpSpPr>
      <p:grpSpPr>
        <a:xfrm>
          <a:off x="0" y="0"/>
          <a:ext cx="0" cy="0"/>
          <a:chOff x="0" y="0"/>
          <a:chExt cx="0" cy="0"/>
        </a:xfrm>
      </p:grpSpPr>
      <p:sp>
        <p:nvSpPr>
          <p:cNvPr id="34" name="Shape 34"/>
          <p:cNvSpPr txBox="1"/>
          <p:nvPr>
            <p:ph type="title"/>
          </p:nvPr>
        </p:nvSpPr>
        <p:spPr>
          <a:xfrm>
            <a:off x="311700" y="372725"/>
            <a:ext cx="8520600" cy="6450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35" name="Shape 3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36" name="Shape 36"/>
        <p:cNvGrpSpPr/>
        <p:nvPr/>
      </p:nvGrpSpPr>
      <p:grpSpPr>
        <a:xfrm>
          <a:off x="0" y="0"/>
          <a:ext cx="0" cy="0"/>
          <a:chOff x="0" y="0"/>
          <a:chExt cx="0" cy="0"/>
        </a:xfrm>
      </p:grpSpPr>
      <p:cxnSp>
        <p:nvCxnSpPr>
          <p:cNvPr id="37" name="Shape 37"/>
          <p:cNvCxnSpPr/>
          <p:nvPr/>
        </p:nvCxnSpPr>
        <p:spPr>
          <a:xfrm>
            <a:off x="411043" y="1417772"/>
            <a:ext cx="385200" cy="0"/>
          </a:xfrm>
          <a:prstGeom prst="straightConnector1">
            <a:avLst/>
          </a:prstGeom>
          <a:noFill/>
          <a:ln cap="flat" cmpd="sng" w="28575">
            <a:solidFill>
              <a:schemeClr val="dk1"/>
            </a:solidFill>
            <a:prstDash val="solid"/>
            <a:round/>
            <a:headEnd len="med" w="med" type="none"/>
            <a:tailEnd len="med" w="med" type="none"/>
          </a:ln>
        </p:spPr>
      </p:cxnSp>
      <p:sp>
        <p:nvSpPr>
          <p:cNvPr id="38" name="Shape 38"/>
          <p:cNvSpPr txBox="1"/>
          <p:nvPr>
            <p:ph type="title"/>
          </p:nvPr>
        </p:nvSpPr>
        <p:spPr>
          <a:xfrm>
            <a:off x="311700" y="555600"/>
            <a:ext cx="2808000" cy="755700"/>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9" name="Shape 39"/>
          <p:cNvSpPr txBox="1"/>
          <p:nvPr>
            <p:ph idx="1" type="body"/>
          </p:nvPr>
        </p:nvSpPr>
        <p:spPr>
          <a:xfrm>
            <a:off x="311700" y="1640350"/>
            <a:ext cx="2808000" cy="29289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40" name="Shape 40"/>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41" name="Shape 41"/>
        <p:cNvGrpSpPr/>
        <p:nvPr/>
      </p:nvGrpSpPr>
      <p:grpSpPr>
        <a:xfrm>
          <a:off x="0" y="0"/>
          <a:ext cx="0" cy="0"/>
          <a:chOff x="0" y="0"/>
          <a:chExt cx="0" cy="0"/>
        </a:xfrm>
      </p:grpSpPr>
      <p:sp>
        <p:nvSpPr>
          <p:cNvPr id="42" name="Shape 42"/>
          <p:cNvSpPr/>
          <p:nvPr/>
        </p:nvSpPr>
        <p:spPr>
          <a:xfrm>
            <a:off x="586720" y="0"/>
            <a:ext cx="7970700" cy="666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sp>
        <p:nvSpPr>
          <p:cNvPr id="43" name="Shape 43"/>
          <p:cNvSpPr/>
          <p:nvPr/>
        </p:nvSpPr>
        <p:spPr>
          <a:xfrm>
            <a:off x="586720" y="5076900"/>
            <a:ext cx="7970700" cy="66600"/>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44" name="Shape 44"/>
          <p:cNvSpPr txBox="1"/>
          <p:nvPr>
            <p:ph type="title"/>
          </p:nvPr>
        </p:nvSpPr>
        <p:spPr>
          <a:xfrm>
            <a:off x="490250" y="526350"/>
            <a:ext cx="5618700" cy="4090800"/>
          </a:xfrm>
          <a:prstGeom prst="rect">
            <a:avLst/>
          </a:prstGeom>
        </p:spPr>
        <p:txBody>
          <a:bodyPr anchorCtr="0" anchor="ctr" bIns="91425" lIns="91425" rIns="91425" tIns="91425"/>
          <a:lstStyle>
            <a:lvl1pPr lvl="0">
              <a:spcBef>
                <a:spcPts val="0"/>
              </a:spcBef>
              <a:buSzPct val="100000"/>
              <a:defRPr sz="4200"/>
            </a:lvl1pPr>
            <a:lvl2pPr lvl="1">
              <a:spcBef>
                <a:spcPts val="0"/>
              </a:spcBef>
              <a:buSzPct val="100000"/>
              <a:defRPr sz="4200"/>
            </a:lvl2pPr>
            <a:lvl3pPr lvl="2">
              <a:spcBef>
                <a:spcPts val="0"/>
              </a:spcBef>
              <a:buSzPct val="100000"/>
              <a:defRPr sz="4200"/>
            </a:lvl3pPr>
            <a:lvl4pPr lvl="3">
              <a:spcBef>
                <a:spcPts val="0"/>
              </a:spcBef>
              <a:buSzPct val="100000"/>
              <a:defRPr sz="4200"/>
            </a:lvl4pPr>
            <a:lvl5pPr lvl="4">
              <a:spcBef>
                <a:spcPts val="0"/>
              </a:spcBef>
              <a:buSzPct val="100000"/>
              <a:defRPr sz="4200"/>
            </a:lvl5pPr>
            <a:lvl6pPr lvl="5">
              <a:spcBef>
                <a:spcPts val="0"/>
              </a:spcBef>
              <a:buSzPct val="100000"/>
              <a:defRPr sz="4200"/>
            </a:lvl6pPr>
            <a:lvl7pPr lvl="6">
              <a:spcBef>
                <a:spcPts val="0"/>
              </a:spcBef>
              <a:buSzPct val="100000"/>
              <a:defRPr sz="4200"/>
            </a:lvl7pPr>
            <a:lvl8pPr lvl="7">
              <a:spcBef>
                <a:spcPts val="0"/>
              </a:spcBef>
              <a:buSzPct val="100000"/>
              <a:defRPr sz="4200"/>
            </a:lvl8pPr>
            <a:lvl9pPr lvl="8">
              <a:spcBef>
                <a:spcPts val="0"/>
              </a:spcBef>
              <a:buSzPct val="100000"/>
              <a:defRPr sz="4200"/>
            </a:lvl9pPr>
          </a:lstStyle>
          <a:p/>
        </p:txBody>
      </p:sp>
      <p:sp>
        <p:nvSpPr>
          <p:cNvPr id="45" name="Shape 4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46" name="Shape 46"/>
        <p:cNvGrpSpPr/>
        <p:nvPr/>
      </p:nvGrpSpPr>
      <p:grpSpPr>
        <a:xfrm>
          <a:off x="0" y="0"/>
          <a:ext cx="0" cy="0"/>
          <a:chOff x="0" y="0"/>
          <a:chExt cx="0" cy="0"/>
        </a:xfrm>
      </p:grpSpPr>
      <p:sp>
        <p:nvSpPr>
          <p:cNvPr id="47" name="Shape 47"/>
          <p:cNvSpPr/>
          <p:nvPr/>
        </p:nvSpPr>
        <p:spPr>
          <a:xfrm>
            <a:off x="4572000" y="-100"/>
            <a:ext cx="4572000" cy="5143500"/>
          </a:xfrm>
          <a:prstGeom prst="rect">
            <a:avLst/>
          </a:prstGeom>
          <a:solidFill>
            <a:schemeClr val="dk1"/>
          </a:solidFill>
          <a:ln>
            <a:noFill/>
          </a:ln>
        </p:spPr>
        <p:txBody>
          <a:bodyPr anchorCtr="0" anchor="ctr" bIns="91425" lIns="91425" rIns="91425" tIns="91425">
            <a:noAutofit/>
          </a:bodyPr>
          <a:lstStyle/>
          <a:p>
            <a:pPr lvl="0">
              <a:spcBef>
                <a:spcPts val="0"/>
              </a:spcBef>
              <a:buNone/>
            </a:pPr>
            <a:r>
              <a:t/>
            </a:r>
            <a:endParaRPr/>
          </a:p>
        </p:txBody>
      </p:sp>
      <p:cxnSp>
        <p:nvCxnSpPr>
          <p:cNvPr id="48" name="Shape 48"/>
          <p:cNvCxnSpPr/>
          <p:nvPr/>
        </p:nvCxnSpPr>
        <p:spPr>
          <a:xfrm>
            <a:off x="5029675" y="4495500"/>
            <a:ext cx="468300" cy="0"/>
          </a:xfrm>
          <a:prstGeom prst="straightConnector1">
            <a:avLst/>
          </a:prstGeom>
          <a:noFill/>
          <a:ln cap="flat" cmpd="sng" w="19050">
            <a:solidFill>
              <a:schemeClr val="lt1"/>
            </a:solidFill>
            <a:prstDash val="solid"/>
            <a:round/>
            <a:headEnd len="med" w="med" type="none"/>
            <a:tailEnd len="med" w="med" type="none"/>
          </a:ln>
        </p:spPr>
      </p:cxnSp>
      <p:sp>
        <p:nvSpPr>
          <p:cNvPr id="49" name="Shape 49"/>
          <p:cNvSpPr txBox="1"/>
          <p:nvPr>
            <p:ph type="title"/>
          </p:nvPr>
        </p:nvSpPr>
        <p:spPr>
          <a:xfrm>
            <a:off x="265500" y="1084625"/>
            <a:ext cx="4045200" cy="17070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50" name="Shape 50"/>
          <p:cNvSpPr txBox="1"/>
          <p:nvPr>
            <p:ph idx="1" type="subTitle"/>
          </p:nvPr>
        </p:nvSpPr>
        <p:spPr>
          <a:xfrm>
            <a:off x="265500" y="2845200"/>
            <a:ext cx="4045200" cy="1421700"/>
          </a:xfrm>
          <a:prstGeom prst="rect">
            <a:avLst/>
          </a:prstGeom>
        </p:spPr>
        <p:txBody>
          <a:bodyPr anchorCtr="0" anchor="t" bIns="91425" lIns="91425" rIns="91425" tIns="91425"/>
          <a:lstStyle>
            <a:lvl1pPr lvl="0" algn="ctr">
              <a:lnSpc>
                <a:spcPct val="100000"/>
              </a:lnSpc>
              <a:spcBef>
                <a:spcPts val="0"/>
              </a:spcBef>
              <a:spcAft>
                <a:spcPts val="0"/>
              </a:spcAft>
              <a:buClr>
                <a:schemeClr val="accent6"/>
              </a:buClr>
              <a:buSzPct val="100000"/>
              <a:buNone/>
              <a:defRPr sz="2100">
                <a:solidFill>
                  <a:schemeClr val="accent6"/>
                </a:solidFill>
              </a:defRPr>
            </a:lvl1pPr>
            <a:lvl2pPr lvl="1" algn="ctr">
              <a:lnSpc>
                <a:spcPct val="100000"/>
              </a:lnSpc>
              <a:spcBef>
                <a:spcPts val="0"/>
              </a:spcBef>
              <a:spcAft>
                <a:spcPts val="0"/>
              </a:spcAft>
              <a:buClr>
                <a:schemeClr val="accent6"/>
              </a:buClr>
              <a:buSzPct val="100000"/>
              <a:buNone/>
              <a:defRPr sz="2100">
                <a:solidFill>
                  <a:schemeClr val="accent6"/>
                </a:solidFill>
              </a:defRPr>
            </a:lvl2pPr>
            <a:lvl3pPr lvl="2" algn="ctr">
              <a:lnSpc>
                <a:spcPct val="100000"/>
              </a:lnSpc>
              <a:spcBef>
                <a:spcPts val="0"/>
              </a:spcBef>
              <a:spcAft>
                <a:spcPts val="0"/>
              </a:spcAft>
              <a:buClr>
                <a:schemeClr val="accent6"/>
              </a:buClr>
              <a:buSzPct val="100000"/>
              <a:buNone/>
              <a:defRPr sz="2100">
                <a:solidFill>
                  <a:schemeClr val="accent6"/>
                </a:solidFill>
              </a:defRPr>
            </a:lvl3pPr>
            <a:lvl4pPr lvl="3" algn="ctr">
              <a:lnSpc>
                <a:spcPct val="100000"/>
              </a:lnSpc>
              <a:spcBef>
                <a:spcPts val="0"/>
              </a:spcBef>
              <a:spcAft>
                <a:spcPts val="0"/>
              </a:spcAft>
              <a:buClr>
                <a:schemeClr val="accent6"/>
              </a:buClr>
              <a:buSzPct val="100000"/>
              <a:buNone/>
              <a:defRPr sz="2100">
                <a:solidFill>
                  <a:schemeClr val="accent6"/>
                </a:solidFill>
              </a:defRPr>
            </a:lvl4pPr>
            <a:lvl5pPr lvl="4" algn="ctr">
              <a:lnSpc>
                <a:spcPct val="100000"/>
              </a:lnSpc>
              <a:spcBef>
                <a:spcPts val="0"/>
              </a:spcBef>
              <a:spcAft>
                <a:spcPts val="0"/>
              </a:spcAft>
              <a:buClr>
                <a:schemeClr val="accent6"/>
              </a:buClr>
              <a:buSzPct val="100000"/>
              <a:buNone/>
              <a:defRPr sz="2100">
                <a:solidFill>
                  <a:schemeClr val="accent6"/>
                </a:solidFill>
              </a:defRPr>
            </a:lvl5pPr>
            <a:lvl6pPr lvl="5" algn="ctr">
              <a:lnSpc>
                <a:spcPct val="100000"/>
              </a:lnSpc>
              <a:spcBef>
                <a:spcPts val="0"/>
              </a:spcBef>
              <a:spcAft>
                <a:spcPts val="0"/>
              </a:spcAft>
              <a:buClr>
                <a:schemeClr val="accent6"/>
              </a:buClr>
              <a:buSzPct val="100000"/>
              <a:buNone/>
              <a:defRPr sz="2100">
                <a:solidFill>
                  <a:schemeClr val="accent6"/>
                </a:solidFill>
              </a:defRPr>
            </a:lvl6pPr>
            <a:lvl7pPr lvl="6" algn="ctr">
              <a:lnSpc>
                <a:spcPct val="100000"/>
              </a:lnSpc>
              <a:spcBef>
                <a:spcPts val="0"/>
              </a:spcBef>
              <a:spcAft>
                <a:spcPts val="0"/>
              </a:spcAft>
              <a:buClr>
                <a:schemeClr val="accent6"/>
              </a:buClr>
              <a:buSzPct val="100000"/>
              <a:buNone/>
              <a:defRPr sz="2100">
                <a:solidFill>
                  <a:schemeClr val="accent6"/>
                </a:solidFill>
              </a:defRPr>
            </a:lvl7pPr>
            <a:lvl8pPr lvl="7" algn="ctr">
              <a:lnSpc>
                <a:spcPct val="100000"/>
              </a:lnSpc>
              <a:spcBef>
                <a:spcPts val="0"/>
              </a:spcBef>
              <a:spcAft>
                <a:spcPts val="0"/>
              </a:spcAft>
              <a:buClr>
                <a:schemeClr val="accent6"/>
              </a:buClr>
              <a:buSzPct val="100000"/>
              <a:buNone/>
              <a:defRPr sz="2100">
                <a:solidFill>
                  <a:schemeClr val="accent6"/>
                </a:solidFill>
              </a:defRPr>
            </a:lvl8pPr>
            <a:lvl9pPr lvl="8" algn="ctr">
              <a:lnSpc>
                <a:spcPct val="100000"/>
              </a:lnSpc>
              <a:spcBef>
                <a:spcPts val="0"/>
              </a:spcBef>
              <a:spcAft>
                <a:spcPts val="0"/>
              </a:spcAft>
              <a:buClr>
                <a:schemeClr val="accent6"/>
              </a:buClr>
              <a:buSzPct val="100000"/>
              <a:buNone/>
              <a:defRPr sz="2100">
                <a:solidFill>
                  <a:schemeClr val="accent6"/>
                </a:solidFill>
              </a:defRPr>
            </a:lvl9pPr>
          </a:lstStyle>
          <a:p/>
        </p:txBody>
      </p:sp>
      <p:sp>
        <p:nvSpPr>
          <p:cNvPr id="51" name="Shape 51"/>
          <p:cNvSpPr txBox="1"/>
          <p:nvPr>
            <p:ph idx="2" type="body"/>
          </p:nvPr>
        </p:nvSpPr>
        <p:spPr>
          <a:xfrm>
            <a:off x="4939500" y="724200"/>
            <a:ext cx="3837000" cy="3695100"/>
          </a:xfrm>
          <a:prstGeom prst="rect">
            <a:avLst/>
          </a:prstGeom>
        </p:spPr>
        <p:txBody>
          <a:bodyPr anchorCtr="0" anchor="ctr" bIns="91425" lIns="91425" rIns="91425" tIns="91425"/>
          <a:lstStyle>
            <a:lvl1pPr lvl="0">
              <a:spcBef>
                <a:spcPts val="0"/>
              </a:spcBef>
              <a:buClr>
                <a:schemeClr val="accent1"/>
              </a:buClr>
              <a:defRPr>
                <a:solidFill>
                  <a:schemeClr val="accent1"/>
                </a:solidFill>
              </a:defRPr>
            </a:lvl1pPr>
            <a:lvl2pPr lvl="1">
              <a:spcBef>
                <a:spcPts val="0"/>
              </a:spcBef>
              <a:buClr>
                <a:schemeClr val="accent1"/>
              </a:buClr>
              <a:defRPr>
                <a:solidFill>
                  <a:schemeClr val="accent1"/>
                </a:solidFill>
              </a:defRPr>
            </a:lvl2pPr>
            <a:lvl3pPr lvl="2">
              <a:spcBef>
                <a:spcPts val="0"/>
              </a:spcBef>
              <a:buClr>
                <a:schemeClr val="accent1"/>
              </a:buClr>
              <a:defRPr>
                <a:solidFill>
                  <a:schemeClr val="accent1"/>
                </a:solidFill>
              </a:defRPr>
            </a:lvl3pPr>
            <a:lvl4pPr lvl="3">
              <a:spcBef>
                <a:spcPts val="0"/>
              </a:spcBef>
              <a:buClr>
                <a:schemeClr val="accent1"/>
              </a:buClr>
              <a:defRPr>
                <a:solidFill>
                  <a:schemeClr val="accent1"/>
                </a:solidFill>
              </a:defRPr>
            </a:lvl4pPr>
            <a:lvl5pPr lvl="4">
              <a:spcBef>
                <a:spcPts val="0"/>
              </a:spcBef>
              <a:buClr>
                <a:schemeClr val="accent1"/>
              </a:buClr>
              <a:defRPr>
                <a:solidFill>
                  <a:schemeClr val="accent1"/>
                </a:solidFill>
              </a:defRPr>
            </a:lvl5pPr>
            <a:lvl6pPr lvl="5">
              <a:spcBef>
                <a:spcPts val="0"/>
              </a:spcBef>
              <a:buClr>
                <a:schemeClr val="accent1"/>
              </a:buClr>
              <a:defRPr>
                <a:solidFill>
                  <a:schemeClr val="accent1"/>
                </a:solidFill>
              </a:defRPr>
            </a:lvl6pPr>
            <a:lvl7pPr lvl="6">
              <a:spcBef>
                <a:spcPts val="0"/>
              </a:spcBef>
              <a:buClr>
                <a:schemeClr val="accent1"/>
              </a:buClr>
              <a:defRPr>
                <a:solidFill>
                  <a:schemeClr val="accent1"/>
                </a:solidFill>
              </a:defRPr>
            </a:lvl7pPr>
            <a:lvl8pPr lvl="7">
              <a:spcBef>
                <a:spcPts val="0"/>
              </a:spcBef>
              <a:buClr>
                <a:schemeClr val="accent1"/>
              </a:buClr>
              <a:defRPr>
                <a:solidFill>
                  <a:schemeClr val="accent1"/>
                </a:solidFill>
              </a:defRPr>
            </a:lvl8pPr>
            <a:lvl9pPr lvl="8">
              <a:spcBef>
                <a:spcPts val="0"/>
              </a:spcBef>
              <a:buClr>
                <a:schemeClr val="accent1"/>
              </a:buClr>
              <a:defRPr>
                <a:solidFill>
                  <a:schemeClr val="accent1"/>
                </a:solidFill>
              </a:defRPr>
            </a:lvl9pPr>
          </a:lstStyle>
          <a:p/>
        </p:txBody>
      </p:sp>
      <p:sp>
        <p:nvSpPr>
          <p:cNvPr id="52" name="Shape 52"/>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solidFill>
                  <a:schemeClr val="lt1"/>
                </a:solidFill>
              </a:rPr>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53" name="Shape 53"/>
        <p:cNvGrpSpPr/>
        <p:nvPr/>
      </p:nvGrpSpPr>
      <p:grpSpPr>
        <a:xfrm>
          <a:off x="0" y="0"/>
          <a:ext cx="0" cy="0"/>
          <a:chOff x="0" y="0"/>
          <a:chExt cx="0" cy="0"/>
        </a:xfrm>
      </p:grpSpPr>
      <p:sp>
        <p:nvSpPr>
          <p:cNvPr id="54" name="Shape 54"/>
          <p:cNvSpPr txBox="1"/>
          <p:nvPr>
            <p:ph idx="1" type="body"/>
          </p:nvPr>
        </p:nvSpPr>
        <p:spPr>
          <a:xfrm>
            <a:off x="319500" y="4230575"/>
            <a:ext cx="5998800" cy="5988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55" name="Shape 55"/>
          <p:cNvSpPr txBox="1"/>
          <p:nvPr>
            <p:ph idx="12" type="sldNum"/>
          </p:nvPr>
        </p:nvSpPr>
        <p:spPr>
          <a:xfrm>
            <a:off x="8472457" y="4663216"/>
            <a:ext cx="548700"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s"/>
              <a:t>‹#›</a:t>
            </a:fld>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372725"/>
            <a:ext cx="8520600" cy="645000"/>
          </a:xfrm>
          <a:prstGeom prst="rect">
            <a:avLst/>
          </a:prstGeom>
          <a:noFill/>
          <a:ln>
            <a:noFill/>
          </a:ln>
        </p:spPr>
        <p:txBody>
          <a:bodyPr anchorCtr="0" anchor="t" bIns="91425" lIns="91425" rIns="91425" tIns="91425"/>
          <a:lstStyle>
            <a:lvl1pPr lvl="0">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1pPr>
            <a:lvl2pPr lvl="1">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2pPr>
            <a:lvl3pPr lvl="2">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3pPr>
            <a:lvl4pPr lvl="3">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4pPr>
            <a:lvl5pPr lvl="4">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5pPr>
            <a:lvl6pPr lvl="5">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6pPr>
            <a:lvl7pPr lvl="6">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7pPr>
            <a:lvl8pPr lvl="7">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8pPr>
            <a:lvl9pPr lvl="8">
              <a:spcBef>
                <a:spcPts val="0"/>
              </a:spcBef>
              <a:buClr>
                <a:schemeClr val="dk1"/>
              </a:buClr>
              <a:buSzPct val="100000"/>
              <a:buFont typeface="Playfair Display"/>
              <a:buNone/>
              <a:defRPr b="1" sz="3200">
                <a:solidFill>
                  <a:schemeClr val="dk1"/>
                </a:solidFill>
                <a:latin typeface="Playfair Display"/>
                <a:ea typeface="Playfair Display"/>
                <a:cs typeface="Playfair Display"/>
                <a:sym typeface="Playfair Display"/>
              </a:defRPr>
            </a:lvl9pPr>
          </a:lstStyle>
          <a:p/>
        </p:txBody>
      </p:sp>
      <p:sp>
        <p:nvSpPr>
          <p:cNvPr id="7" name="Shape 7"/>
          <p:cNvSpPr txBox="1"/>
          <p:nvPr>
            <p:ph idx="1" type="body"/>
          </p:nvPr>
        </p:nvSpPr>
        <p:spPr>
          <a:xfrm>
            <a:off x="311700" y="1417800"/>
            <a:ext cx="8520600" cy="31509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1"/>
              </a:buClr>
              <a:buSzPct val="100000"/>
              <a:buFont typeface="Lato"/>
              <a:defRPr sz="1800">
                <a:solidFill>
                  <a:schemeClr val="dk1"/>
                </a:solidFill>
                <a:latin typeface="Lato"/>
                <a:ea typeface="Lato"/>
                <a:cs typeface="Lato"/>
                <a:sym typeface="Lato"/>
              </a:defRPr>
            </a:lvl1pPr>
            <a:lvl2pPr lvl="1">
              <a:lnSpc>
                <a:spcPct val="115000"/>
              </a:lnSpc>
              <a:spcBef>
                <a:spcPts val="0"/>
              </a:spcBef>
              <a:spcAft>
                <a:spcPts val="1600"/>
              </a:spcAft>
              <a:buClr>
                <a:schemeClr val="dk1"/>
              </a:buClr>
              <a:buFont typeface="Lato"/>
              <a:defRPr>
                <a:solidFill>
                  <a:schemeClr val="dk1"/>
                </a:solidFill>
                <a:latin typeface="Lato"/>
                <a:ea typeface="Lato"/>
                <a:cs typeface="Lato"/>
                <a:sym typeface="Lato"/>
              </a:defRPr>
            </a:lvl2pPr>
            <a:lvl3pPr lvl="2">
              <a:lnSpc>
                <a:spcPct val="115000"/>
              </a:lnSpc>
              <a:spcBef>
                <a:spcPts val="0"/>
              </a:spcBef>
              <a:spcAft>
                <a:spcPts val="1600"/>
              </a:spcAft>
              <a:buClr>
                <a:schemeClr val="dk1"/>
              </a:buClr>
              <a:buFont typeface="Lato"/>
              <a:defRPr>
                <a:solidFill>
                  <a:schemeClr val="dk1"/>
                </a:solidFill>
                <a:latin typeface="Lato"/>
                <a:ea typeface="Lato"/>
                <a:cs typeface="Lato"/>
                <a:sym typeface="Lato"/>
              </a:defRPr>
            </a:lvl3pPr>
            <a:lvl4pPr lvl="3">
              <a:lnSpc>
                <a:spcPct val="115000"/>
              </a:lnSpc>
              <a:spcBef>
                <a:spcPts val="0"/>
              </a:spcBef>
              <a:spcAft>
                <a:spcPts val="1600"/>
              </a:spcAft>
              <a:buClr>
                <a:schemeClr val="dk1"/>
              </a:buClr>
              <a:buFont typeface="Lato"/>
              <a:defRPr>
                <a:solidFill>
                  <a:schemeClr val="dk1"/>
                </a:solidFill>
                <a:latin typeface="Lato"/>
                <a:ea typeface="Lato"/>
                <a:cs typeface="Lato"/>
                <a:sym typeface="Lato"/>
              </a:defRPr>
            </a:lvl4pPr>
            <a:lvl5pPr lvl="4">
              <a:lnSpc>
                <a:spcPct val="115000"/>
              </a:lnSpc>
              <a:spcBef>
                <a:spcPts val="0"/>
              </a:spcBef>
              <a:spcAft>
                <a:spcPts val="1600"/>
              </a:spcAft>
              <a:buClr>
                <a:schemeClr val="dk1"/>
              </a:buClr>
              <a:buFont typeface="Lato"/>
              <a:defRPr>
                <a:solidFill>
                  <a:schemeClr val="dk1"/>
                </a:solidFill>
                <a:latin typeface="Lato"/>
                <a:ea typeface="Lato"/>
                <a:cs typeface="Lato"/>
                <a:sym typeface="Lato"/>
              </a:defRPr>
            </a:lvl5pPr>
            <a:lvl6pPr lvl="5">
              <a:lnSpc>
                <a:spcPct val="115000"/>
              </a:lnSpc>
              <a:spcBef>
                <a:spcPts val="0"/>
              </a:spcBef>
              <a:spcAft>
                <a:spcPts val="1600"/>
              </a:spcAft>
              <a:buClr>
                <a:schemeClr val="dk1"/>
              </a:buClr>
              <a:buFont typeface="Lato"/>
              <a:defRPr>
                <a:solidFill>
                  <a:schemeClr val="dk1"/>
                </a:solidFill>
                <a:latin typeface="Lato"/>
                <a:ea typeface="Lato"/>
                <a:cs typeface="Lato"/>
                <a:sym typeface="Lato"/>
              </a:defRPr>
            </a:lvl6pPr>
            <a:lvl7pPr lvl="6">
              <a:lnSpc>
                <a:spcPct val="115000"/>
              </a:lnSpc>
              <a:spcBef>
                <a:spcPts val="0"/>
              </a:spcBef>
              <a:spcAft>
                <a:spcPts val="1600"/>
              </a:spcAft>
              <a:buClr>
                <a:schemeClr val="dk1"/>
              </a:buClr>
              <a:buFont typeface="Lato"/>
              <a:defRPr>
                <a:solidFill>
                  <a:schemeClr val="dk1"/>
                </a:solidFill>
                <a:latin typeface="Lato"/>
                <a:ea typeface="Lato"/>
                <a:cs typeface="Lato"/>
                <a:sym typeface="Lato"/>
              </a:defRPr>
            </a:lvl7pPr>
            <a:lvl8pPr lvl="7">
              <a:lnSpc>
                <a:spcPct val="115000"/>
              </a:lnSpc>
              <a:spcBef>
                <a:spcPts val="0"/>
              </a:spcBef>
              <a:spcAft>
                <a:spcPts val="1600"/>
              </a:spcAft>
              <a:buClr>
                <a:schemeClr val="dk1"/>
              </a:buClr>
              <a:buFont typeface="Lato"/>
              <a:defRPr>
                <a:solidFill>
                  <a:schemeClr val="dk1"/>
                </a:solidFill>
                <a:latin typeface="Lato"/>
                <a:ea typeface="Lato"/>
                <a:cs typeface="Lato"/>
                <a:sym typeface="Lato"/>
              </a:defRPr>
            </a:lvl8pPr>
            <a:lvl9pPr lvl="8">
              <a:lnSpc>
                <a:spcPct val="115000"/>
              </a:lnSpc>
              <a:spcBef>
                <a:spcPts val="0"/>
              </a:spcBef>
              <a:spcAft>
                <a:spcPts val="1600"/>
              </a:spcAft>
              <a:buClr>
                <a:schemeClr val="dk1"/>
              </a:buClr>
              <a:buFont typeface="Lato"/>
              <a:defRPr>
                <a:solidFill>
                  <a:schemeClr val="dk1"/>
                </a:solidFill>
                <a:latin typeface="Lato"/>
                <a:ea typeface="Lato"/>
                <a:cs typeface="Lato"/>
                <a:sym typeface="Lato"/>
              </a:defRPr>
            </a:lvl9pPr>
          </a:lstStyle>
          <a:p/>
        </p:txBody>
      </p:sp>
      <p:sp>
        <p:nvSpPr>
          <p:cNvPr id="8" name="Shape 8"/>
          <p:cNvSpPr txBox="1"/>
          <p:nvPr>
            <p:ph idx="12" type="sldNum"/>
          </p:nvPr>
        </p:nvSpPr>
        <p:spPr>
          <a:xfrm>
            <a:off x="8472457" y="4663216"/>
            <a:ext cx="548700"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s" sz="1000">
                <a:solidFill>
                  <a:schemeClr val="dk1"/>
                </a:solidFill>
                <a:latin typeface="Lato"/>
                <a:ea typeface="Lato"/>
                <a:cs typeface="Lato"/>
                <a:sym typeface="Lato"/>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0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05.jpg"/><Relationship Id="rId4" Type="http://schemas.openxmlformats.org/officeDocument/2006/relationships/image" Target="../media/image0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oas.org/dsd/EnvironmentLaw/Serviciosambientales/Colombia/Ley99de1993demedioambienteColombia" TargetMode="External"/><Relationship Id="rId4" Type="http://schemas.openxmlformats.org/officeDocument/2006/relationships/hyperlink" Target="http://www.animanaturalis.org/p/1389/el_tr_fico_de_fauna_silvestre_una_tragedia_ignorada_por_la_mayor_a" TargetMode="External"/><Relationship Id="rId5" Type="http://schemas.openxmlformats.org/officeDocument/2006/relationships/hyperlink" Target="http://www.elcolombiano.com/antioquia/hay-sanciones-para-quien-venda-y-compre-fauna-y-flora-silvestre-GH977945" TargetMode="External"/><Relationship Id="rId6" Type="http://schemas.openxmlformats.org/officeDocument/2006/relationships/hyperlink" Target="http://www.slideshare.net/PaulaCaicedo14/pa-colombia"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 Id="rId3" Type="http://schemas.openxmlformats.org/officeDocument/2006/relationships/image" Target="../media/image10.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xml"/><Relationship Id="rId3" Type="http://schemas.openxmlformats.org/officeDocument/2006/relationships/image" Target="../media/image09.png"/><Relationship Id="rId4" Type="http://schemas.openxmlformats.org/officeDocument/2006/relationships/image" Target="../media/image0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0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0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00.jpg"/><Relationship Id="rId4" Type="http://schemas.openxmlformats.org/officeDocument/2006/relationships/image" Target="../media/image0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01.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7" name="Shape 67"/>
        <p:cNvGrpSpPr/>
        <p:nvPr/>
      </p:nvGrpSpPr>
      <p:grpSpPr>
        <a:xfrm>
          <a:off x="0" y="0"/>
          <a:ext cx="0" cy="0"/>
          <a:chOff x="0" y="0"/>
          <a:chExt cx="0" cy="0"/>
        </a:xfrm>
      </p:grpSpPr>
      <p:sp>
        <p:nvSpPr>
          <p:cNvPr id="68" name="Shape 68"/>
          <p:cNvSpPr txBox="1"/>
          <p:nvPr>
            <p:ph type="ctrTitle"/>
          </p:nvPr>
        </p:nvSpPr>
        <p:spPr>
          <a:xfrm>
            <a:off x="630600" y="136800"/>
            <a:ext cx="7893000" cy="1853700"/>
          </a:xfrm>
          <a:prstGeom prst="rect">
            <a:avLst/>
          </a:prstGeom>
        </p:spPr>
        <p:txBody>
          <a:bodyPr anchorCtr="0" anchor="b" bIns="91425" lIns="91425" rIns="91425" tIns="91425">
            <a:noAutofit/>
          </a:bodyPr>
          <a:lstStyle/>
          <a:p>
            <a:pPr lvl="0">
              <a:spcBef>
                <a:spcPts val="0"/>
              </a:spcBef>
              <a:buNone/>
            </a:pPr>
            <a:r>
              <a:rPr lang="es"/>
              <a:t>Legislación ambiental en Colombia</a:t>
            </a:r>
          </a:p>
        </p:txBody>
      </p:sp>
      <p:sp>
        <p:nvSpPr>
          <p:cNvPr id="69" name="Shape 69"/>
          <p:cNvSpPr txBox="1"/>
          <p:nvPr>
            <p:ph idx="1" type="subTitle"/>
          </p:nvPr>
        </p:nvSpPr>
        <p:spPr>
          <a:xfrm>
            <a:off x="630600" y="3375975"/>
            <a:ext cx="7893000" cy="1126500"/>
          </a:xfrm>
          <a:prstGeom prst="rect">
            <a:avLst/>
          </a:prstGeom>
        </p:spPr>
        <p:txBody>
          <a:bodyPr anchorCtr="0" anchor="b" bIns="91425" lIns="91425" rIns="91425" tIns="91425">
            <a:noAutofit/>
          </a:bodyPr>
          <a:lstStyle/>
          <a:p>
            <a:pPr lvl="0">
              <a:spcBef>
                <a:spcPts val="0"/>
              </a:spcBef>
              <a:buNone/>
            </a:pPr>
            <a:r>
              <a:rPr lang="es"/>
              <a:t>Por: Sebastian Törnquist</a:t>
            </a:r>
          </a:p>
          <a:p>
            <a:pPr lvl="0">
              <a:spcBef>
                <a:spcPts val="0"/>
              </a:spcBef>
              <a:buNone/>
            </a:pPr>
            <a:r>
              <a:rPr lang="es"/>
              <a:t>Ana Isabel Marín</a:t>
            </a:r>
          </a:p>
          <a:p>
            <a:pPr lvl="0">
              <a:spcBef>
                <a:spcPts val="0"/>
              </a:spcBef>
              <a:buNone/>
            </a:pPr>
            <a:r>
              <a:rPr lang="es"/>
              <a:t>Jose Gabriel Castillo </a:t>
            </a:r>
          </a:p>
          <a:p>
            <a:pPr lvl="0">
              <a:spcBef>
                <a:spcPts val="0"/>
              </a:spcBef>
              <a:buNone/>
            </a:pPr>
            <a:r>
              <a:rPr lang="es"/>
              <a:t>Emiliano Peláez </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3" name="Shape 133"/>
        <p:cNvGrpSpPr/>
        <p:nvPr/>
      </p:nvGrpSpPr>
      <p:grpSpPr>
        <a:xfrm>
          <a:off x="0" y="0"/>
          <a:ext cx="0" cy="0"/>
          <a:chOff x="0" y="0"/>
          <a:chExt cx="0" cy="0"/>
        </a:xfrm>
      </p:grpSpPr>
      <p:sp>
        <p:nvSpPr>
          <p:cNvPr id="134" name="Shape 134"/>
          <p:cNvSpPr txBox="1"/>
          <p:nvPr>
            <p:ph type="ctrTitle"/>
          </p:nvPr>
        </p:nvSpPr>
        <p:spPr>
          <a:xfrm>
            <a:off x="546525" y="66725"/>
            <a:ext cx="7893000" cy="1446900"/>
          </a:xfrm>
          <a:prstGeom prst="rect">
            <a:avLst/>
          </a:prstGeom>
        </p:spPr>
        <p:txBody>
          <a:bodyPr anchorCtr="0" anchor="b" bIns="91425" lIns="91425" rIns="91425" tIns="91425">
            <a:noAutofit/>
          </a:bodyPr>
          <a:lstStyle/>
          <a:p>
            <a:pPr lvl="0">
              <a:spcBef>
                <a:spcPts val="0"/>
              </a:spcBef>
              <a:buNone/>
            </a:pPr>
            <a:r>
              <a:rPr lang="es"/>
              <a:t>¿que es la flora y fauna?</a:t>
            </a:r>
          </a:p>
        </p:txBody>
      </p:sp>
      <p:sp>
        <p:nvSpPr>
          <p:cNvPr id="135" name="Shape 135"/>
          <p:cNvSpPr txBox="1"/>
          <p:nvPr>
            <p:ph idx="1" type="subTitle"/>
          </p:nvPr>
        </p:nvSpPr>
        <p:spPr>
          <a:xfrm>
            <a:off x="0" y="1513625"/>
            <a:ext cx="7893000" cy="3307500"/>
          </a:xfrm>
          <a:prstGeom prst="rect">
            <a:avLst/>
          </a:prstGeom>
        </p:spPr>
        <p:txBody>
          <a:bodyPr anchorCtr="0" anchor="b" bIns="91425" lIns="91425" rIns="91425" tIns="91425">
            <a:noAutofit/>
          </a:bodyPr>
          <a:lstStyle/>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lv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rPr lang="es" sz="1800">
                <a:solidFill>
                  <a:srgbClr val="F3F3F3"/>
                </a:solidFill>
                <a:latin typeface="Arial"/>
                <a:ea typeface="Arial"/>
                <a:cs typeface="Arial"/>
                <a:sym typeface="Arial"/>
              </a:rPr>
              <a:t>          </a:t>
            </a:r>
          </a:p>
          <a:p>
            <a:pPr indent="0" lvl="0" marL="0" marR="139700" rtl="0" algn="just">
              <a:lnSpc>
                <a:spcPct val="115000"/>
              </a:lnSpc>
              <a:spcBef>
                <a:spcPts val="1100"/>
              </a:spcBef>
              <a:spcAft>
                <a:spcPts val="1100"/>
              </a:spcAft>
              <a:buNone/>
            </a:pPr>
            <a:r>
              <a:rPr lang="es" sz="1800">
                <a:solidFill>
                  <a:srgbClr val="F3F3F3"/>
                </a:solidFill>
                <a:latin typeface="Arial"/>
                <a:ea typeface="Arial"/>
                <a:cs typeface="Arial"/>
                <a:sym typeface="Arial"/>
              </a:rPr>
              <a:t>Colombia posee entre 40.000 y 90.000 especies de plantas, lo que equivale al 10 o 20% del total de especies de plantas a nivel mundial, considerado muy alto para un país de tamaño intermedio</a:t>
            </a:r>
          </a:p>
          <a:p>
            <a:pPr indent="0" lvl="0" marL="0" marR="139700" rtl="0" algn="just">
              <a:lnSpc>
                <a:spcPct val="115000"/>
              </a:lnSpc>
              <a:spcBef>
                <a:spcPts val="1100"/>
              </a:spcBef>
              <a:spcAft>
                <a:spcPts val="1100"/>
              </a:spcAft>
              <a:buNone/>
            </a:pPr>
            <a:r>
              <a:t/>
            </a:r>
            <a:endParaRPr sz="1800">
              <a:solidFill>
                <a:srgbClr val="F3F3F3"/>
              </a:solidFill>
              <a:latin typeface="Arial"/>
              <a:ea typeface="Arial"/>
              <a:cs typeface="Arial"/>
              <a:sym typeface="Arial"/>
            </a:endParaRPr>
          </a:p>
          <a:p>
            <a:pPr indent="0" lvl="0" marL="0" marR="139700" rtl="0" algn="just">
              <a:lnSpc>
                <a:spcPct val="115000"/>
              </a:lnSpc>
              <a:spcBef>
                <a:spcPts val="1100"/>
              </a:spcBef>
              <a:spcAft>
                <a:spcPts val="1100"/>
              </a:spcAft>
              <a:buNone/>
            </a:pPr>
            <a:r>
              <a:rPr lang="es" sz="1800">
                <a:solidFill>
                  <a:srgbClr val="F3F3F3"/>
                </a:solidFill>
                <a:latin typeface="Arial"/>
                <a:ea typeface="Arial"/>
                <a:cs typeface="Arial"/>
                <a:sym typeface="Arial"/>
              </a:rPr>
              <a:t>A lo largo de la costa Caribe crecen manglares y cocoteros, y 51 millones de elevaciones intermedias están cubiertas por bosques, en los que se encuentran árboles comercialmente aprovechables como: caoba, palosanto, pino, roble etc. y plantas tropicales que producen: hule, chicle, quina, vainilla, jengibre etc</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9" name="Shape 139"/>
        <p:cNvGrpSpPr/>
        <p:nvPr/>
      </p:nvGrpSpPr>
      <p:grpSpPr>
        <a:xfrm>
          <a:off x="0" y="0"/>
          <a:ext cx="0" cy="0"/>
          <a:chOff x="0" y="0"/>
          <a:chExt cx="0" cy="0"/>
        </a:xfrm>
      </p:grpSpPr>
      <p:sp>
        <p:nvSpPr>
          <p:cNvPr id="140" name="Shape 140"/>
          <p:cNvSpPr txBox="1"/>
          <p:nvPr>
            <p:ph type="ctrTitle"/>
          </p:nvPr>
        </p:nvSpPr>
        <p:spPr>
          <a:xfrm>
            <a:off x="630600" y="136800"/>
            <a:ext cx="7893000" cy="115500"/>
          </a:xfrm>
          <a:prstGeom prst="rect">
            <a:avLst/>
          </a:prstGeom>
        </p:spPr>
        <p:txBody>
          <a:bodyPr anchorCtr="0" anchor="b" bIns="91425" lIns="91425" rIns="91425" tIns="91425">
            <a:noAutofit/>
          </a:bodyPr>
          <a:lstStyle/>
          <a:p>
            <a:pPr lvl="0">
              <a:spcBef>
                <a:spcPts val="0"/>
              </a:spcBef>
              <a:buNone/>
            </a:pPr>
            <a:r>
              <a:t/>
            </a:r>
            <a:endParaRPr/>
          </a:p>
        </p:txBody>
      </p:sp>
      <p:sp>
        <p:nvSpPr>
          <p:cNvPr id="141" name="Shape 141"/>
          <p:cNvSpPr txBox="1"/>
          <p:nvPr>
            <p:ph idx="1" type="subTitle"/>
          </p:nvPr>
        </p:nvSpPr>
        <p:spPr>
          <a:xfrm>
            <a:off x="298537" y="136800"/>
            <a:ext cx="7893000" cy="2376000"/>
          </a:xfrm>
          <a:prstGeom prst="rect">
            <a:avLst/>
          </a:prstGeom>
        </p:spPr>
        <p:txBody>
          <a:bodyPr anchorCtr="0" anchor="b" bIns="91425" lIns="91425" rIns="91425" tIns="91425">
            <a:noAutofit/>
          </a:bodyPr>
          <a:lstStyle/>
          <a:p>
            <a:pPr lvl="0">
              <a:spcBef>
                <a:spcPts val="0"/>
              </a:spcBef>
              <a:buNone/>
            </a:pPr>
            <a:r>
              <a:rPr lang="es">
                <a:solidFill>
                  <a:srgbClr val="F3F3F3"/>
                </a:solidFill>
              </a:rPr>
              <a:t>La fauna colombiana, es el conjunto de especies animales que habitan en la república de Colombia. Al ser un país de trópico ubicado en la zona de ecuador lo cual significa que tiene una gran cantidad de grupos en fauna y flora. </a:t>
            </a:r>
          </a:p>
        </p:txBody>
      </p:sp>
      <p:pic>
        <p:nvPicPr>
          <p:cNvPr id="142" name="Shape 142"/>
          <p:cNvPicPr preferRelativeResize="0"/>
          <p:nvPr/>
        </p:nvPicPr>
        <p:blipFill>
          <a:blip r:embed="rId3">
            <a:alphaModFix/>
          </a:blip>
          <a:stretch>
            <a:fillRect/>
          </a:stretch>
        </p:blipFill>
        <p:spPr>
          <a:xfrm>
            <a:off x="2100599" y="2472425"/>
            <a:ext cx="4412571" cy="23760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txBox="1"/>
          <p:nvPr>
            <p:ph type="title"/>
          </p:nvPr>
        </p:nvSpPr>
        <p:spPr>
          <a:xfrm>
            <a:off x="311700" y="372725"/>
            <a:ext cx="8520600" cy="645000"/>
          </a:xfrm>
          <a:prstGeom prst="rect">
            <a:avLst/>
          </a:prstGeom>
        </p:spPr>
        <p:txBody>
          <a:bodyPr anchorCtr="0" anchor="t" bIns="91425" lIns="91425" rIns="91425" tIns="91425">
            <a:noAutofit/>
          </a:bodyPr>
          <a:lstStyle/>
          <a:p>
            <a:pPr lvl="0">
              <a:spcBef>
                <a:spcPts val="0"/>
              </a:spcBef>
              <a:buNone/>
            </a:pPr>
            <a:r>
              <a:rPr lang="es"/>
              <a:t>Fauna y flora</a:t>
            </a:r>
          </a:p>
        </p:txBody>
      </p:sp>
      <p:sp>
        <p:nvSpPr>
          <p:cNvPr id="148" name="Shape 148"/>
          <p:cNvSpPr txBox="1"/>
          <p:nvPr>
            <p:ph idx="1" type="body"/>
          </p:nvPr>
        </p:nvSpPr>
        <p:spPr>
          <a:xfrm>
            <a:off x="311700" y="1417800"/>
            <a:ext cx="4089300" cy="1479300"/>
          </a:xfrm>
          <a:prstGeom prst="rect">
            <a:avLst/>
          </a:prstGeom>
        </p:spPr>
        <p:txBody>
          <a:bodyPr anchorCtr="0" anchor="t" bIns="91425" lIns="91425" rIns="91425" tIns="91425">
            <a:noAutofit/>
          </a:bodyPr>
          <a:lstStyle/>
          <a:p>
            <a:pPr lvl="0" rtl="0">
              <a:spcBef>
                <a:spcPts val="0"/>
              </a:spcBef>
              <a:buNone/>
            </a:pPr>
            <a:r>
              <a:rPr lang="es" sz="1200"/>
              <a:t>En Colombia y en muchas partes del mundo hay tráfico de flora y fauna, lo cual lo hacen mucho, lo que exportan son: </a:t>
            </a:r>
            <a:r>
              <a:rPr b="1" lang="es" sz="1200">
                <a:solidFill>
                  <a:srgbClr val="F3F3F3"/>
                </a:solidFill>
              </a:rPr>
              <a:t>Plantas ornamentales - </a:t>
            </a:r>
            <a:r>
              <a:rPr lang="es" sz="1200">
                <a:solidFill>
                  <a:srgbClr val="FFFFFF"/>
                </a:solidFill>
              </a:rPr>
              <a:t>Los helechos, las palmas, las bromelias y las flores como la orquídea son las especies de mayor tráfico en la región.</a:t>
            </a:r>
          </a:p>
          <a:p>
            <a:pPr lvl="0">
              <a:spcBef>
                <a:spcPts val="0"/>
              </a:spcBef>
              <a:buNone/>
            </a:pPr>
            <a:r>
              <a:t/>
            </a:r>
            <a:endParaRPr sz="1200"/>
          </a:p>
        </p:txBody>
      </p:sp>
      <p:pic>
        <p:nvPicPr>
          <p:cNvPr descr="cuidados-bromelias-verdecora.jpg" id="149" name="Shape 149"/>
          <p:cNvPicPr preferRelativeResize="0"/>
          <p:nvPr/>
        </p:nvPicPr>
        <p:blipFill>
          <a:blip r:embed="rId3">
            <a:alphaModFix/>
          </a:blip>
          <a:stretch>
            <a:fillRect/>
          </a:stretch>
        </p:blipFill>
        <p:spPr>
          <a:xfrm>
            <a:off x="399050" y="2564399"/>
            <a:ext cx="3914600" cy="2047325"/>
          </a:xfrm>
          <a:prstGeom prst="rect">
            <a:avLst/>
          </a:prstGeom>
          <a:noFill/>
          <a:ln>
            <a:noFill/>
          </a:ln>
        </p:spPr>
      </p:pic>
      <p:sp>
        <p:nvSpPr>
          <p:cNvPr id="150" name="Shape 150"/>
          <p:cNvSpPr txBox="1"/>
          <p:nvPr/>
        </p:nvSpPr>
        <p:spPr>
          <a:xfrm>
            <a:off x="915500" y="4553550"/>
            <a:ext cx="2750700" cy="247500"/>
          </a:xfrm>
          <a:prstGeom prst="rect">
            <a:avLst/>
          </a:prstGeom>
          <a:noFill/>
          <a:ln>
            <a:noFill/>
          </a:ln>
        </p:spPr>
        <p:txBody>
          <a:bodyPr anchorCtr="0" anchor="t" bIns="91425" lIns="91425" rIns="91425" tIns="91425">
            <a:noAutofit/>
          </a:bodyPr>
          <a:lstStyle/>
          <a:p>
            <a:pPr lvl="0" algn="ctr">
              <a:spcBef>
                <a:spcPts val="0"/>
              </a:spcBef>
              <a:buNone/>
            </a:pPr>
            <a:r>
              <a:rPr lang="es">
                <a:solidFill>
                  <a:srgbClr val="FFFFFF"/>
                </a:solidFill>
                <a:latin typeface="Lato"/>
                <a:ea typeface="Lato"/>
                <a:cs typeface="Lato"/>
                <a:sym typeface="Lato"/>
              </a:rPr>
              <a:t>Bromelia</a:t>
            </a:r>
          </a:p>
        </p:txBody>
      </p:sp>
      <p:pic>
        <p:nvPicPr>
          <p:cNvPr descr="listado-jardineria-helechos-809x242x80xX.jpg" id="151" name="Shape 151"/>
          <p:cNvPicPr preferRelativeResize="0"/>
          <p:nvPr/>
        </p:nvPicPr>
        <p:blipFill rotWithShape="1">
          <a:blip r:embed="rId4">
            <a:alphaModFix/>
          </a:blip>
          <a:srcRect b="0" l="9745" r="20790" t="2210"/>
          <a:stretch/>
        </p:blipFill>
        <p:spPr>
          <a:xfrm>
            <a:off x="4569899" y="611100"/>
            <a:ext cx="4262400" cy="1795050"/>
          </a:xfrm>
          <a:prstGeom prst="rect">
            <a:avLst/>
          </a:prstGeom>
          <a:noFill/>
          <a:ln>
            <a:noFill/>
          </a:ln>
        </p:spPr>
      </p:pic>
      <p:sp>
        <p:nvSpPr>
          <p:cNvPr id="152" name="Shape 152"/>
          <p:cNvSpPr txBox="1"/>
          <p:nvPr/>
        </p:nvSpPr>
        <p:spPr>
          <a:xfrm>
            <a:off x="5454550" y="2328150"/>
            <a:ext cx="2750700" cy="385200"/>
          </a:xfrm>
          <a:prstGeom prst="rect">
            <a:avLst/>
          </a:prstGeom>
          <a:noFill/>
          <a:ln>
            <a:noFill/>
          </a:ln>
        </p:spPr>
        <p:txBody>
          <a:bodyPr anchorCtr="0" anchor="t" bIns="91425" lIns="91425" rIns="91425" tIns="91425">
            <a:noAutofit/>
          </a:bodyPr>
          <a:lstStyle/>
          <a:p>
            <a:pPr lvl="0" algn="ctr">
              <a:spcBef>
                <a:spcPts val="0"/>
              </a:spcBef>
              <a:buNone/>
            </a:pPr>
            <a:r>
              <a:rPr lang="es">
                <a:solidFill>
                  <a:srgbClr val="FFFFFF"/>
                </a:solidFill>
                <a:latin typeface="Lato"/>
                <a:ea typeface="Lato"/>
                <a:cs typeface="Lato"/>
                <a:sym typeface="Lato"/>
              </a:rPr>
              <a:t>Helechos</a:t>
            </a:r>
          </a:p>
        </p:txBody>
      </p:sp>
      <p:sp>
        <p:nvSpPr>
          <p:cNvPr id="153" name="Shape 153"/>
          <p:cNvSpPr txBox="1"/>
          <p:nvPr/>
        </p:nvSpPr>
        <p:spPr>
          <a:xfrm>
            <a:off x="4641900" y="2897100"/>
            <a:ext cx="3927900" cy="1810800"/>
          </a:xfrm>
          <a:prstGeom prst="rect">
            <a:avLst/>
          </a:prstGeom>
          <a:noFill/>
          <a:ln>
            <a:noFill/>
          </a:ln>
        </p:spPr>
        <p:txBody>
          <a:bodyPr anchorCtr="0" anchor="t" bIns="91425" lIns="91425" rIns="91425" tIns="91425">
            <a:noAutofit/>
          </a:bodyPr>
          <a:lstStyle/>
          <a:p>
            <a:pPr lvl="0" rtl="0">
              <a:lnSpc>
                <a:spcPct val="115000"/>
              </a:lnSpc>
              <a:spcBef>
                <a:spcPts val="0"/>
              </a:spcBef>
              <a:spcAft>
                <a:spcPts val="1600"/>
              </a:spcAft>
              <a:buNone/>
            </a:pPr>
            <a:r>
              <a:rPr b="1" lang="es" sz="3200">
                <a:solidFill>
                  <a:schemeClr val="dk1"/>
                </a:solidFill>
                <a:latin typeface="Playfair Display"/>
                <a:ea typeface="Playfair Display"/>
                <a:cs typeface="Playfair Display"/>
                <a:sym typeface="Playfair Display"/>
              </a:rPr>
              <a:t>Castigos</a:t>
            </a:r>
          </a:p>
          <a:p>
            <a:pPr lvl="0" rtl="0">
              <a:lnSpc>
                <a:spcPct val="115000"/>
              </a:lnSpc>
              <a:spcBef>
                <a:spcPts val="0"/>
              </a:spcBef>
              <a:spcAft>
                <a:spcPts val="1600"/>
              </a:spcAft>
              <a:buNone/>
            </a:pPr>
            <a:r>
              <a:rPr lang="es" sz="1200">
                <a:solidFill>
                  <a:schemeClr val="dk1"/>
                </a:solidFill>
                <a:latin typeface="Lato"/>
                <a:ea typeface="Lato"/>
                <a:cs typeface="Lato"/>
                <a:sym typeface="Lato"/>
              </a:rPr>
              <a:t>Los castigos que hay por tráfico de flora y fauna son de 48 a 108 meses en prisión además pagar 35 mil pesos  mínimo mensuales. Si la planta o animal está en extinción el castigo es el triple</a:t>
            </a: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7" name="Shape 157"/>
        <p:cNvGrpSpPr/>
        <p:nvPr/>
      </p:nvGrpSpPr>
      <p:grpSpPr>
        <a:xfrm>
          <a:off x="0" y="0"/>
          <a:ext cx="0" cy="0"/>
          <a:chOff x="0" y="0"/>
          <a:chExt cx="0" cy="0"/>
        </a:xfrm>
      </p:grpSpPr>
      <p:sp>
        <p:nvSpPr>
          <p:cNvPr id="158" name="Shape 158"/>
          <p:cNvSpPr txBox="1"/>
          <p:nvPr>
            <p:ph type="title"/>
          </p:nvPr>
        </p:nvSpPr>
        <p:spPr>
          <a:xfrm>
            <a:off x="311700" y="372725"/>
            <a:ext cx="8520600" cy="645000"/>
          </a:xfrm>
          <a:prstGeom prst="rect">
            <a:avLst/>
          </a:prstGeom>
        </p:spPr>
        <p:txBody>
          <a:bodyPr anchorCtr="0" anchor="t" bIns="91425" lIns="91425" rIns="91425" tIns="91425">
            <a:noAutofit/>
          </a:bodyPr>
          <a:lstStyle/>
          <a:p>
            <a:pPr lvl="0">
              <a:spcBef>
                <a:spcPts val="0"/>
              </a:spcBef>
              <a:buNone/>
            </a:pPr>
            <a:r>
              <a:rPr lang="es"/>
              <a:t>Bibliografía</a:t>
            </a:r>
          </a:p>
        </p:txBody>
      </p:sp>
      <p:sp>
        <p:nvSpPr>
          <p:cNvPr id="159" name="Shape 159"/>
          <p:cNvSpPr txBox="1"/>
          <p:nvPr>
            <p:ph idx="1" type="body"/>
          </p:nvPr>
        </p:nvSpPr>
        <p:spPr>
          <a:xfrm>
            <a:off x="311700" y="1417800"/>
            <a:ext cx="8520600" cy="3150900"/>
          </a:xfrm>
          <a:prstGeom prst="rect">
            <a:avLst/>
          </a:prstGeom>
        </p:spPr>
        <p:txBody>
          <a:bodyPr anchorCtr="0" anchor="t" bIns="91425" lIns="91425" rIns="91425" tIns="91425">
            <a:noAutofit/>
          </a:bodyPr>
          <a:lstStyle/>
          <a:p>
            <a:pPr lvl="0">
              <a:spcBef>
                <a:spcPts val="0"/>
              </a:spcBef>
              <a:buNone/>
            </a:pPr>
            <a:r>
              <a:rPr lang="es" sz="1200">
                <a:solidFill>
                  <a:srgbClr val="323232"/>
                </a:solidFill>
                <a:highlight>
                  <a:srgbClr val="FFE7AF"/>
                </a:highlight>
                <a:latin typeface="Arial"/>
                <a:ea typeface="Arial"/>
                <a:cs typeface="Arial"/>
                <a:sym typeface="Arial"/>
              </a:rPr>
              <a:t>Ley 99 de 1993, Ley del medio ambiente - oas.org. (n.d.). Retrieved November 3, 2016, from </a:t>
            </a:r>
            <a:r>
              <a:rPr lang="es" sz="1200" u="sng">
                <a:solidFill>
                  <a:schemeClr val="hlink"/>
                </a:solidFill>
                <a:highlight>
                  <a:srgbClr val="FFE7AF"/>
                </a:highlight>
                <a:latin typeface="Arial"/>
                <a:ea typeface="Arial"/>
                <a:cs typeface="Arial"/>
                <a:sym typeface="Arial"/>
                <a:hlinkClick r:id="rId3"/>
              </a:rPr>
              <a:t>http://oas.org/dsd/EnvironmentLaw/Serviciosambientales/Colombia/Ley99de1993demedioambienteColombia</a:t>
            </a:r>
            <a:r>
              <a:rPr lang="es" sz="1200">
                <a:solidFill>
                  <a:srgbClr val="323232"/>
                </a:solidFill>
                <a:highlight>
                  <a:srgbClr val="FFE7AF"/>
                </a:highlight>
                <a:latin typeface="Arial"/>
                <a:ea typeface="Arial"/>
                <a:cs typeface="Arial"/>
                <a:sym typeface="Arial"/>
              </a:rPr>
              <a:t> </a:t>
            </a:r>
          </a:p>
          <a:p>
            <a:pPr lvl="0">
              <a:spcBef>
                <a:spcPts val="0"/>
              </a:spcBef>
              <a:buNone/>
            </a:pPr>
            <a:r>
              <a:rPr lang="es" sz="1200">
                <a:solidFill>
                  <a:srgbClr val="323232"/>
                </a:solidFill>
                <a:highlight>
                  <a:srgbClr val="FFE7AF"/>
                </a:highlight>
                <a:latin typeface="Arial"/>
                <a:ea typeface="Arial"/>
                <a:cs typeface="Arial"/>
                <a:sym typeface="Arial"/>
              </a:rPr>
              <a:t>A. (n.d.). EL TRÁFICO DE FAUNA SILVESTRE: UNA TRAGEDIA IGNORADA POR LA MAYORÍA. Retrieved November 03, 2016, from </a:t>
            </a:r>
            <a:r>
              <a:rPr lang="es" sz="1200" u="sng">
                <a:solidFill>
                  <a:schemeClr val="hlink"/>
                </a:solidFill>
                <a:highlight>
                  <a:srgbClr val="FFE7AF"/>
                </a:highlight>
                <a:latin typeface="Arial"/>
                <a:ea typeface="Arial"/>
                <a:cs typeface="Arial"/>
                <a:sym typeface="Arial"/>
                <a:hlinkClick r:id="rId4"/>
              </a:rPr>
              <a:t>http://www.animanaturalis.org/p/1389/el_tr_fico_de_fauna_silvestre_una_tragedia_ignorada_por_la_mayor_a</a:t>
            </a:r>
            <a:r>
              <a:rPr lang="es" sz="1200">
                <a:solidFill>
                  <a:srgbClr val="323232"/>
                </a:solidFill>
                <a:highlight>
                  <a:srgbClr val="FFE7AF"/>
                </a:highlight>
                <a:latin typeface="Arial"/>
                <a:ea typeface="Arial"/>
                <a:cs typeface="Arial"/>
                <a:sym typeface="Arial"/>
              </a:rPr>
              <a:t> </a:t>
            </a:r>
          </a:p>
          <a:p>
            <a:pPr lvl="0">
              <a:spcBef>
                <a:spcPts val="0"/>
              </a:spcBef>
              <a:buNone/>
            </a:pPr>
            <a:r>
              <a:rPr lang="es" sz="1200">
                <a:solidFill>
                  <a:srgbClr val="323232"/>
                </a:solidFill>
                <a:highlight>
                  <a:srgbClr val="FFE7AF"/>
                </a:highlight>
                <a:latin typeface="Arial"/>
                <a:ea typeface="Arial"/>
                <a:cs typeface="Arial"/>
                <a:sym typeface="Arial"/>
              </a:rPr>
              <a:t>Arango, R. M. (n.d.). Hay sanciones para quien venda y compre fauna y flora silvestre. Retrieved November 03, 2016, from </a:t>
            </a:r>
            <a:r>
              <a:rPr lang="es" sz="1200" u="sng">
                <a:solidFill>
                  <a:schemeClr val="hlink"/>
                </a:solidFill>
                <a:highlight>
                  <a:srgbClr val="FFE7AF"/>
                </a:highlight>
                <a:latin typeface="Arial"/>
                <a:ea typeface="Arial"/>
                <a:cs typeface="Arial"/>
                <a:sym typeface="Arial"/>
                <a:hlinkClick r:id="rId5"/>
              </a:rPr>
              <a:t>http://www.elcolombiano.com/antioquia/hay-sanciones-para-quien-venda-y-compre-fauna-y-flora-silvestre-GH977945</a:t>
            </a:r>
            <a:r>
              <a:rPr lang="es" sz="1200">
                <a:solidFill>
                  <a:srgbClr val="323232"/>
                </a:solidFill>
                <a:highlight>
                  <a:srgbClr val="FFE7AF"/>
                </a:highlight>
                <a:latin typeface="Arial"/>
                <a:ea typeface="Arial"/>
                <a:cs typeface="Arial"/>
                <a:sym typeface="Arial"/>
              </a:rPr>
              <a:t> </a:t>
            </a:r>
          </a:p>
          <a:p>
            <a:pPr lvl="0">
              <a:spcBef>
                <a:spcPts val="0"/>
              </a:spcBef>
              <a:buNone/>
            </a:pPr>
            <a:r>
              <a:rPr lang="es" sz="1200" u="sng">
                <a:solidFill>
                  <a:srgbClr val="000000"/>
                </a:solidFill>
                <a:latin typeface="Arial"/>
                <a:ea typeface="Arial"/>
                <a:cs typeface="Arial"/>
                <a:sym typeface="Arial"/>
                <a:hlinkClick r:id="rId6"/>
              </a:rPr>
              <a:t>http://www.slideshare.net/PaulaCaicedo14/pa-colombia</a:t>
            </a:r>
          </a:p>
          <a:p>
            <a:pPr lvl="0">
              <a:spcBef>
                <a:spcPts val="0"/>
              </a:spcBef>
              <a:buNone/>
            </a:pPr>
            <a:r>
              <a:t/>
            </a:r>
            <a:endParaRPr sz="1200">
              <a:solidFill>
                <a:srgbClr val="323232"/>
              </a:solidFill>
              <a:highlight>
                <a:srgbClr val="FFE7AF"/>
              </a:highlight>
              <a:latin typeface="Arial"/>
              <a:ea typeface="Arial"/>
              <a:cs typeface="Arial"/>
              <a:sym typeface="Arial"/>
            </a:endParaRPr>
          </a:p>
          <a:p>
            <a:pPr lvl="0">
              <a:spcBef>
                <a:spcPts val="0"/>
              </a:spcBef>
              <a:buNone/>
            </a:pPr>
            <a:r>
              <a:t/>
            </a:r>
            <a:endParaRPr sz="1200">
              <a:solidFill>
                <a:srgbClr val="323232"/>
              </a:solidFill>
              <a:highlight>
                <a:srgbClr val="FFE7AF"/>
              </a:highlight>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3" name="Shape 73"/>
        <p:cNvGrpSpPr/>
        <p:nvPr/>
      </p:nvGrpSpPr>
      <p:grpSpPr>
        <a:xfrm>
          <a:off x="0" y="0"/>
          <a:ext cx="0" cy="0"/>
          <a:chOff x="0" y="0"/>
          <a:chExt cx="0" cy="0"/>
        </a:xfrm>
      </p:grpSpPr>
      <p:sp>
        <p:nvSpPr>
          <p:cNvPr id="74" name="Shape 74"/>
          <p:cNvSpPr txBox="1"/>
          <p:nvPr>
            <p:ph type="title"/>
          </p:nvPr>
        </p:nvSpPr>
        <p:spPr>
          <a:xfrm>
            <a:off x="311700" y="372725"/>
            <a:ext cx="8520600" cy="645000"/>
          </a:xfrm>
          <a:prstGeom prst="rect">
            <a:avLst/>
          </a:prstGeom>
        </p:spPr>
        <p:txBody>
          <a:bodyPr anchorCtr="0" anchor="t" bIns="91425" lIns="91425" rIns="91425" tIns="91425">
            <a:noAutofit/>
          </a:bodyPr>
          <a:lstStyle/>
          <a:p>
            <a:pPr lvl="0">
              <a:spcBef>
                <a:spcPts val="0"/>
              </a:spcBef>
              <a:buNone/>
            </a:pPr>
            <a:r>
              <a:rPr lang="es"/>
              <a:t>Que es una legislación</a:t>
            </a:r>
          </a:p>
        </p:txBody>
      </p:sp>
      <p:sp>
        <p:nvSpPr>
          <p:cNvPr id="75" name="Shape 75"/>
          <p:cNvSpPr txBox="1"/>
          <p:nvPr>
            <p:ph idx="1" type="body"/>
          </p:nvPr>
        </p:nvSpPr>
        <p:spPr>
          <a:xfrm>
            <a:off x="311700" y="1417800"/>
            <a:ext cx="8520600" cy="3150900"/>
          </a:xfrm>
          <a:prstGeom prst="rect">
            <a:avLst/>
          </a:prstGeom>
        </p:spPr>
        <p:txBody>
          <a:bodyPr anchorCtr="0" anchor="t" bIns="91425" lIns="91425" rIns="91425" tIns="91425">
            <a:noAutofit/>
          </a:bodyPr>
          <a:lstStyle/>
          <a:p>
            <a:pPr lvl="0">
              <a:spcBef>
                <a:spcPts val="0"/>
              </a:spcBef>
              <a:buNone/>
            </a:pPr>
            <a:r>
              <a:rPr lang="es">
                <a:solidFill>
                  <a:srgbClr val="222222"/>
                </a:solidFill>
                <a:latin typeface="Arial"/>
                <a:ea typeface="Arial"/>
                <a:cs typeface="Arial"/>
                <a:sym typeface="Arial"/>
              </a:rPr>
              <a:t>A un cuerpo de leyes que regulan una determinada materia o al conjunto de leyes de un país; al Derecho, como un sinónimo impropio del mismo; a un ordenamiento jurídico, como sinónimo del conjunto de normas jurídicas de un país; a un sistema jurídico.</a:t>
            </a: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9" name="Shape 79"/>
        <p:cNvGrpSpPr/>
        <p:nvPr/>
      </p:nvGrpSpPr>
      <p:grpSpPr>
        <a:xfrm>
          <a:off x="0" y="0"/>
          <a:ext cx="0" cy="0"/>
          <a:chOff x="0" y="0"/>
          <a:chExt cx="0" cy="0"/>
        </a:xfrm>
      </p:grpSpPr>
      <p:sp>
        <p:nvSpPr>
          <p:cNvPr id="80" name="Shape 80"/>
          <p:cNvSpPr txBox="1"/>
          <p:nvPr>
            <p:ph type="title"/>
          </p:nvPr>
        </p:nvSpPr>
        <p:spPr>
          <a:xfrm>
            <a:off x="311700" y="372725"/>
            <a:ext cx="8520600" cy="645000"/>
          </a:xfrm>
          <a:prstGeom prst="rect">
            <a:avLst/>
          </a:prstGeom>
        </p:spPr>
        <p:txBody>
          <a:bodyPr anchorCtr="0" anchor="t" bIns="91425" lIns="91425" rIns="91425" tIns="91425">
            <a:noAutofit/>
          </a:bodyPr>
          <a:lstStyle/>
          <a:p>
            <a:pPr lvl="0">
              <a:spcBef>
                <a:spcPts val="0"/>
              </a:spcBef>
              <a:buNone/>
            </a:pPr>
            <a:r>
              <a:rPr lang="es"/>
              <a:t>Protección ambiental (flora y fauna)</a:t>
            </a:r>
          </a:p>
        </p:txBody>
      </p:sp>
      <p:sp>
        <p:nvSpPr>
          <p:cNvPr id="81" name="Shape 81"/>
          <p:cNvSpPr txBox="1"/>
          <p:nvPr>
            <p:ph idx="1" type="body"/>
          </p:nvPr>
        </p:nvSpPr>
        <p:spPr>
          <a:xfrm>
            <a:off x="311700" y="1417800"/>
            <a:ext cx="8520600" cy="3150900"/>
          </a:xfrm>
          <a:prstGeom prst="rect">
            <a:avLst/>
          </a:prstGeom>
        </p:spPr>
        <p:txBody>
          <a:bodyPr anchorCtr="0" anchor="t" bIns="91425" lIns="91425" rIns="91425" tIns="91425">
            <a:noAutofit/>
          </a:bodyPr>
          <a:lstStyle/>
          <a:p>
            <a:pPr lvl="0">
              <a:spcBef>
                <a:spcPts val="0"/>
              </a:spcBef>
              <a:buNone/>
            </a:pPr>
            <a:r>
              <a:rPr lang="es"/>
              <a:t>Los problemas que siempre hay para cuidar el medio ambiente son:</a:t>
            </a:r>
          </a:p>
          <a:p>
            <a:pPr indent="-228600" lvl="0" marL="457200" rtl="0">
              <a:spcBef>
                <a:spcPts val="0"/>
              </a:spcBef>
            </a:pPr>
            <a:r>
              <a:rPr lang="es"/>
              <a:t>Es la organización de la basura y como se maneja con no destruir el medio ambiente.</a:t>
            </a:r>
          </a:p>
          <a:p>
            <a:pPr indent="-228600" lvl="0" marL="457200" rtl="0">
              <a:spcBef>
                <a:spcPts val="0"/>
              </a:spcBef>
            </a:pPr>
            <a:r>
              <a:rPr lang="es"/>
              <a:t>Personas que voluntariamente les gusta sabotear la naturaleza y todo lo que el gobierno maneja.</a:t>
            </a:r>
          </a:p>
          <a:p>
            <a:pPr indent="-228600" lvl="0" marL="457200">
              <a:spcBef>
                <a:spcPts val="0"/>
              </a:spcBef>
            </a:pPr>
            <a:r>
              <a:rPr lang="es"/>
              <a:t>Minería ilegal que han taladrado los árboles.</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5" name="Shape 85"/>
        <p:cNvGrpSpPr/>
        <p:nvPr/>
      </p:nvGrpSpPr>
      <p:grpSpPr>
        <a:xfrm>
          <a:off x="0" y="0"/>
          <a:ext cx="0" cy="0"/>
          <a:chOff x="0" y="0"/>
          <a:chExt cx="0" cy="0"/>
        </a:xfrm>
      </p:grpSpPr>
      <p:sp>
        <p:nvSpPr>
          <p:cNvPr id="86" name="Shape 86"/>
          <p:cNvSpPr txBox="1"/>
          <p:nvPr>
            <p:ph type="title"/>
          </p:nvPr>
        </p:nvSpPr>
        <p:spPr>
          <a:xfrm>
            <a:off x="311700" y="372725"/>
            <a:ext cx="8520600" cy="645000"/>
          </a:xfrm>
          <a:prstGeom prst="rect">
            <a:avLst/>
          </a:prstGeom>
        </p:spPr>
        <p:txBody>
          <a:bodyPr anchorCtr="0" anchor="t" bIns="91425" lIns="91425" rIns="91425" tIns="91425">
            <a:noAutofit/>
          </a:bodyPr>
          <a:lstStyle/>
          <a:p>
            <a:pPr lvl="0">
              <a:spcBef>
                <a:spcPts val="0"/>
              </a:spcBef>
              <a:buNone/>
            </a:pPr>
            <a:r>
              <a:rPr lang="es"/>
              <a:t>Historias recientes</a:t>
            </a:r>
          </a:p>
        </p:txBody>
      </p:sp>
      <p:pic>
        <p:nvPicPr>
          <p:cNvPr id="87" name="Shape 87"/>
          <p:cNvPicPr preferRelativeResize="0"/>
          <p:nvPr/>
        </p:nvPicPr>
        <p:blipFill>
          <a:blip r:embed="rId3">
            <a:alphaModFix/>
          </a:blip>
          <a:stretch>
            <a:fillRect/>
          </a:stretch>
        </p:blipFill>
        <p:spPr>
          <a:xfrm>
            <a:off x="0" y="1017725"/>
            <a:ext cx="4709274" cy="4125774"/>
          </a:xfrm>
          <a:prstGeom prst="rect">
            <a:avLst/>
          </a:prstGeom>
          <a:noFill/>
          <a:ln>
            <a:noFill/>
          </a:ln>
        </p:spPr>
      </p:pic>
      <p:pic>
        <p:nvPicPr>
          <p:cNvPr id="88" name="Shape 88"/>
          <p:cNvPicPr preferRelativeResize="0"/>
          <p:nvPr/>
        </p:nvPicPr>
        <p:blipFill>
          <a:blip r:embed="rId4">
            <a:alphaModFix/>
          </a:blip>
          <a:stretch>
            <a:fillRect/>
          </a:stretch>
        </p:blipFill>
        <p:spPr>
          <a:xfrm>
            <a:off x="4709275" y="1017724"/>
            <a:ext cx="4434725" cy="4125775"/>
          </a:xfrm>
          <a:prstGeom prst="rect">
            <a:avLst/>
          </a:prstGeom>
          <a:noFill/>
          <a:ln>
            <a:noFill/>
          </a:ln>
        </p:spPr>
      </p:pic>
      <p:sp>
        <p:nvSpPr>
          <p:cNvPr id="89" name="Shape 89"/>
          <p:cNvSpPr txBox="1"/>
          <p:nvPr/>
        </p:nvSpPr>
        <p:spPr>
          <a:xfrm>
            <a:off x="3264050" y="4710900"/>
            <a:ext cx="845100" cy="316800"/>
          </a:xfrm>
          <a:prstGeom prst="rect">
            <a:avLst/>
          </a:prstGeom>
          <a:noFill/>
          <a:ln>
            <a:noFill/>
          </a:ln>
        </p:spPr>
        <p:txBody>
          <a:bodyPr anchorCtr="0" anchor="t" bIns="91425" lIns="91425" rIns="91425" tIns="91425">
            <a:noAutofit/>
          </a:bodyPr>
          <a:lstStyle/>
          <a:p>
            <a:pPr lvl="0">
              <a:spcBef>
                <a:spcPts val="0"/>
              </a:spcBef>
              <a:buNone/>
            </a:pPr>
            <a:r>
              <a:rPr lang="es"/>
              <a:t>1</a:t>
            </a:r>
          </a:p>
        </p:txBody>
      </p:sp>
      <p:sp>
        <p:nvSpPr>
          <p:cNvPr id="90" name="Shape 90"/>
          <p:cNvSpPr txBox="1"/>
          <p:nvPr/>
        </p:nvSpPr>
        <p:spPr>
          <a:xfrm>
            <a:off x="7697175" y="4710900"/>
            <a:ext cx="740700" cy="247200"/>
          </a:xfrm>
          <a:prstGeom prst="rect">
            <a:avLst/>
          </a:prstGeom>
          <a:noFill/>
          <a:ln>
            <a:noFill/>
          </a:ln>
        </p:spPr>
        <p:txBody>
          <a:bodyPr anchorCtr="0" anchor="t" bIns="91425" lIns="91425" rIns="91425" tIns="91425">
            <a:noAutofit/>
          </a:bodyPr>
          <a:lstStyle/>
          <a:p>
            <a:pPr lvl="0">
              <a:spcBef>
                <a:spcPts val="0"/>
              </a:spcBef>
              <a:buNone/>
            </a:pPr>
            <a:r>
              <a:rPr lang="es"/>
              <a:t>2</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4" name="Shape 94"/>
        <p:cNvGrpSpPr/>
        <p:nvPr/>
      </p:nvGrpSpPr>
      <p:grpSpPr>
        <a:xfrm>
          <a:off x="0" y="0"/>
          <a:ext cx="0" cy="0"/>
          <a:chOff x="0" y="0"/>
          <a:chExt cx="0" cy="0"/>
        </a:xfrm>
      </p:grpSpPr>
      <p:sp>
        <p:nvSpPr>
          <p:cNvPr id="95" name="Shape 95"/>
          <p:cNvSpPr txBox="1"/>
          <p:nvPr>
            <p:ph type="title"/>
          </p:nvPr>
        </p:nvSpPr>
        <p:spPr>
          <a:xfrm>
            <a:off x="311700" y="372725"/>
            <a:ext cx="8520600" cy="645000"/>
          </a:xfrm>
          <a:prstGeom prst="rect">
            <a:avLst/>
          </a:prstGeom>
        </p:spPr>
        <p:txBody>
          <a:bodyPr anchorCtr="0" anchor="t" bIns="91425" lIns="91425" rIns="91425" tIns="91425">
            <a:noAutofit/>
          </a:bodyPr>
          <a:lstStyle/>
          <a:p>
            <a:pPr lvl="0">
              <a:spcBef>
                <a:spcPts val="0"/>
              </a:spcBef>
              <a:buNone/>
            </a:pPr>
            <a:r>
              <a:t/>
            </a:r>
            <a:endParaRPr/>
          </a:p>
        </p:txBody>
      </p:sp>
      <p:pic>
        <p:nvPicPr>
          <p:cNvPr id="96" name="Shape 96"/>
          <p:cNvPicPr preferRelativeResize="0"/>
          <p:nvPr/>
        </p:nvPicPr>
        <p:blipFill>
          <a:blip r:embed="rId3">
            <a:alphaModFix/>
          </a:blip>
          <a:stretch>
            <a:fillRect/>
          </a:stretch>
        </p:blipFill>
        <p:spPr>
          <a:xfrm>
            <a:off x="-62450" y="0"/>
            <a:ext cx="4854375" cy="5157799"/>
          </a:xfrm>
          <a:prstGeom prst="rect">
            <a:avLst/>
          </a:prstGeom>
          <a:noFill/>
          <a:ln>
            <a:noFill/>
          </a:ln>
        </p:spPr>
      </p:pic>
      <p:pic>
        <p:nvPicPr>
          <p:cNvPr id="97" name="Shape 97"/>
          <p:cNvPicPr preferRelativeResize="0"/>
          <p:nvPr/>
        </p:nvPicPr>
        <p:blipFill>
          <a:blip r:embed="rId4">
            <a:alphaModFix/>
          </a:blip>
          <a:stretch>
            <a:fillRect/>
          </a:stretch>
        </p:blipFill>
        <p:spPr>
          <a:xfrm>
            <a:off x="4791924" y="14300"/>
            <a:ext cx="4305775" cy="5143500"/>
          </a:xfrm>
          <a:prstGeom prst="rect">
            <a:avLst/>
          </a:prstGeom>
          <a:noFill/>
          <a:ln>
            <a:noFill/>
          </a:ln>
        </p:spPr>
      </p:pic>
      <p:sp>
        <p:nvSpPr>
          <p:cNvPr id="98" name="Shape 98"/>
          <p:cNvSpPr txBox="1"/>
          <p:nvPr/>
        </p:nvSpPr>
        <p:spPr>
          <a:xfrm>
            <a:off x="3090450" y="4653025"/>
            <a:ext cx="960600" cy="381900"/>
          </a:xfrm>
          <a:prstGeom prst="rect">
            <a:avLst/>
          </a:prstGeom>
          <a:noFill/>
          <a:ln>
            <a:noFill/>
          </a:ln>
        </p:spPr>
        <p:txBody>
          <a:bodyPr anchorCtr="0" anchor="t" bIns="91425" lIns="91425" rIns="91425" tIns="91425">
            <a:noAutofit/>
          </a:bodyPr>
          <a:lstStyle/>
          <a:p>
            <a:pPr lvl="0">
              <a:spcBef>
                <a:spcPts val="0"/>
              </a:spcBef>
              <a:buNone/>
            </a:pPr>
            <a:r>
              <a:rPr lang="es"/>
              <a:t>3</a:t>
            </a:r>
          </a:p>
        </p:txBody>
      </p:sp>
      <p:sp>
        <p:nvSpPr>
          <p:cNvPr id="99" name="Shape 99"/>
          <p:cNvSpPr txBox="1"/>
          <p:nvPr/>
        </p:nvSpPr>
        <p:spPr>
          <a:xfrm>
            <a:off x="7546700" y="4653025"/>
            <a:ext cx="1030200" cy="277800"/>
          </a:xfrm>
          <a:prstGeom prst="rect">
            <a:avLst/>
          </a:prstGeom>
          <a:noFill/>
          <a:ln>
            <a:noFill/>
          </a:ln>
        </p:spPr>
        <p:txBody>
          <a:bodyPr anchorCtr="0" anchor="t" bIns="91425" lIns="91425" rIns="91425" tIns="91425">
            <a:noAutofit/>
          </a:bodyPr>
          <a:lstStyle/>
          <a:p>
            <a:pPr lvl="0">
              <a:spcBef>
                <a:spcPts val="0"/>
              </a:spcBef>
              <a:buNone/>
            </a:pPr>
            <a:r>
              <a:rPr lang="es"/>
              <a:t>4</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3" name="Shape 103"/>
        <p:cNvGrpSpPr/>
        <p:nvPr/>
      </p:nvGrpSpPr>
      <p:grpSpPr>
        <a:xfrm>
          <a:off x="0" y="0"/>
          <a:ext cx="0" cy="0"/>
          <a:chOff x="0" y="0"/>
          <a:chExt cx="0" cy="0"/>
        </a:xfrm>
      </p:grpSpPr>
      <p:sp>
        <p:nvSpPr>
          <p:cNvPr id="104" name="Shape 104"/>
          <p:cNvSpPr txBox="1"/>
          <p:nvPr>
            <p:ph type="title"/>
          </p:nvPr>
        </p:nvSpPr>
        <p:spPr>
          <a:xfrm>
            <a:off x="287525" y="542050"/>
            <a:ext cx="3450000" cy="645000"/>
          </a:xfrm>
          <a:prstGeom prst="rect">
            <a:avLst/>
          </a:prstGeom>
        </p:spPr>
        <p:txBody>
          <a:bodyPr anchorCtr="0" anchor="t" bIns="91425" lIns="91425" rIns="91425" tIns="91425">
            <a:noAutofit/>
          </a:bodyPr>
          <a:lstStyle/>
          <a:p>
            <a:pPr lvl="0">
              <a:spcBef>
                <a:spcPts val="0"/>
              </a:spcBef>
              <a:buNone/>
            </a:pPr>
            <a:r>
              <a:rPr lang="es"/>
              <a:t>Ley 99 de 1993 Artículo 341</a:t>
            </a:r>
          </a:p>
        </p:txBody>
      </p:sp>
      <p:pic>
        <p:nvPicPr>
          <p:cNvPr id="105" name="Shape 105"/>
          <p:cNvPicPr preferRelativeResize="0"/>
          <p:nvPr/>
        </p:nvPicPr>
        <p:blipFill>
          <a:blip r:embed="rId3">
            <a:alphaModFix/>
          </a:blip>
          <a:stretch>
            <a:fillRect/>
          </a:stretch>
        </p:blipFill>
        <p:spPr>
          <a:xfrm>
            <a:off x="3326199" y="0"/>
            <a:ext cx="5515424" cy="514349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9" name="Shape 109"/>
        <p:cNvGrpSpPr/>
        <p:nvPr/>
      </p:nvGrpSpPr>
      <p:grpSpPr>
        <a:xfrm>
          <a:off x="0" y="0"/>
          <a:ext cx="0" cy="0"/>
          <a:chOff x="0" y="0"/>
          <a:chExt cx="0" cy="0"/>
        </a:xfrm>
      </p:grpSpPr>
      <p:sp>
        <p:nvSpPr>
          <p:cNvPr id="110" name="Shape 110"/>
          <p:cNvSpPr txBox="1"/>
          <p:nvPr>
            <p:ph type="title"/>
          </p:nvPr>
        </p:nvSpPr>
        <p:spPr>
          <a:xfrm>
            <a:off x="311700" y="358200"/>
            <a:ext cx="8222100" cy="767700"/>
          </a:xfrm>
          <a:prstGeom prst="rect">
            <a:avLst/>
          </a:prstGeom>
        </p:spPr>
        <p:txBody>
          <a:bodyPr anchorCtr="0" anchor="t" bIns="91425" lIns="91425" rIns="91425" tIns="91425">
            <a:noAutofit/>
          </a:bodyPr>
          <a:lstStyle/>
          <a:p>
            <a:pPr lvl="0">
              <a:spcBef>
                <a:spcPts val="0"/>
              </a:spcBef>
              <a:buNone/>
            </a:pPr>
            <a:r>
              <a:rPr lang="es"/>
              <a:t>Ley</a:t>
            </a:r>
          </a:p>
        </p:txBody>
      </p:sp>
      <p:sp>
        <p:nvSpPr>
          <p:cNvPr id="111" name="Shape 111"/>
          <p:cNvSpPr txBox="1"/>
          <p:nvPr>
            <p:ph idx="1" type="body"/>
          </p:nvPr>
        </p:nvSpPr>
        <p:spPr>
          <a:xfrm>
            <a:off x="275025" y="1268250"/>
            <a:ext cx="4520100" cy="2607000"/>
          </a:xfrm>
          <a:prstGeom prst="rect">
            <a:avLst/>
          </a:prstGeom>
        </p:spPr>
        <p:txBody>
          <a:bodyPr anchorCtr="0" anchor="t" bIns="91425" lIns="91425" rIns="91425" tIns="91425">
            <a:noAutofit/>
          </a:bodyPr>
          <a:lstStyle/>
          <a:p>
            <a:pPr indent="0" lvl="0" marL="0" rtl="0">
              <a:spcBef>
                <a:spcPts val="0"/>
              </a:spcBef>
              <a:buNone/>
            </a:pPr>
            <a:r>
              <a:t/>
            </a:r>
            <a:endParaRPr sz="1100">
              <a:solidFill>
                <a:srgbClr val="FFFFFF"/>
              </a:solidFill>
            </a:endParaRPr>
          </a:p>
          <a:p>
            <a:pPr indent="0" lvl="0" marL="0" rtl="0">
              <a:spcBef>
                <a:spcPts val="0"/>
              </a:spcBef>
              <a:buNone/>
            </a:pPr>
            <a:r>
              <a:t/>
            </a:r>
            <a:endParaRPr sz="1200">
              <a:solidFill>
                <a:srgbClr val="FFFFFF"/>
              </a:solidFill>
            </a:endParaRPr>
          </a:p>
          <a:p>
            <a:pPr indent="0" lvl="0" marL="0" rtl="0">
              <a:spcBef>
                <a:spcPts val="0"/>
              </a:spcBef>
              <a:buNone/>
            </a:pPr>
            <a:r>
              <a:rPr lang="es" sz="1200">
                <a:solidFill>
                  <a:srgbClr val="FFFFFF"/>
                </a:solidFill>
              </a:rPr>
              <a:t>En la foto de la derecha muestra la ley que hay para proteger el medio ambiente, esta ley se hizo en el año 1993. La fauna y la flora es parte importante de Colombia y tener protegido el medio ambiente es muy importante en nuestra comunidad. </a:t>
            </a:r>
          </a:p>
          <a:p>
            <a:pPr indent="0" lvl="0" marL="0" rtl="0">
              <a:spcBef>
                <a:spcPts val="0"/>
              </a:spcBef>
              <a:buNone/>
            </a:pPr>
            <a:r>
              <a:t/>
            </a:r>
            <a:endParaRPr sz="1100">
              <a:solidFill>
                <a:srgbClr val="FFFFFF"/>
              </a:solidFill>
            </a:endParaRPr>
          </a:p>
          <a:p>
            <a:pPr indent="0" lvl="0" marL="0" rtl="0">
              <a:spcBef>
                <a:spcPts val="0"/>
              </a:spcBef>
              <a:buNone/>
            </a:pPr>
            <a:r>
              <a:t/>
            </a:r>
            <a:endParaRPr sz="1100">
              <a:solidFill>
                <a:srgbClr val="FFFFFF"/>
              </a:solidFill>
            </a:endParaRPr>
          </a:p>
          <a:p>
            <a:pPr indent="0" lvl="0" marL="0" rtl="0">
              <a:spcBef>
                <a:spcPts val="0"/>
              </a:spcBef>
              <a:buNone/>
            </a:pPr>
            <a:r>
              <a:t/>
            </a:r>
            <a:endParaRPr sz="1100">
              <a:solidFill>
                <a:srgbClr val="FFFFFF"/>
              </a:solidFill>
            </a:endParaRPr>
          </a:p>
          <a:p>
            <a:pPr lvl="0">
              <a:lnSpc>
                <a:spcPct val="100000"/>
              </a:lnSpc>
              <a:spcBef>
                <a:spcPts val="0"/>
              </a:spcBef>
              <a:buNone/>
            </a:pPr>
            <a:r>
              <a:t/>
            </a:r>
            <a:endParaRPr sz="1100"/>
          </a:p>
        </p:txBody>
      </p:sp>
      <p:pic>
        <p:nvPicPr>
          <p:cNvPr id="112" name="Shape 112"/>
          <p:cNvPicPr preferRelativeResize="0"/>
          <p:nvPr/>
        </p:nvPicPr>
        <p:blipFill>
          <a:blip r:embed="rId3">
            <a:alphaModFix/>
          </a:blip>
          <a:stretch>
            <a:fillRect/>
          </a:stretch>
        </p:blipFill>
        <p:spPr>
          <a:xfrm>
            <a:off x="5439187" y="0"/>
            <a:ext cx="3704811" cy="5143499"/>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311700" y="171025"/>
            <a:ext cx="8520600" cy="645000"/>
          </a:xfrm>
          <a:prstGeom prst="rect">
            <a:avLst/>
          </a:prstGeom>
        </p:spPr>
        <p:txBody>
          <a:bodyPr anchorCtr="0" anchor="t" bIns="91425" lIns="91425" rIns="91425" tIns="91425">
            <a:noAutofit/>
          </a:bodyPr>
          <a:lstStyle/>
          <a:p>
            <a:pPr lvl="0">
              <a:spcBef>
                <a:spcPts val="0"/>
              </a:spcBef>
              <a:buNone/>
            </a:pPr>
            <a:r>
              <a:rPr lang="es"/>
              <a:t>Campañas</a:t>
            </a:r>
          </a:p>
        </p:txBody>
      </p:sp>
      <p:sp>
        <p:nvSpPr>
          <p:cNvPr id="118" name="Shape 118"/>
          <p:cNvSpPr txBox="1"/>
          <p:nvPr>
            <p:ph idx="1" type="body"/>
          </p:nvPr>
        </p:nvSpPr>
        <p:spPr>
          <a:xfrm>
            <a:off x="311700" y="816012"/>
            <a:ext cx="7023000" cy="938400"/>
          </a:xfrm>
          <a:prstGeom prst="rect">
            <a:avLst/>
          </a:prstGeom>
        </p:spPr>
        <p:txBody>
          <a:bodyPr anchorCtr="0" anchor="t" bIns="91425" lIns="91425" rIns="91425" tIns="91425">
            <a:noAutofit/>
          </a:bodyPr>
          <a:lstStyle/>
          <a:p>
            <a:pPr lvl="0">
              <a:spcBef>
                <a:spcPts val="0"/>
              </a:spcBef>
              <a:buNone/>
            </a:pPr>
            <a:r>
              <a:rPr lang="es" sz="1200"/>
              <a:t>Las campañas que ayudan al medio ambiente hacen un cambio muy importante porque a las personas como nosotros nos enseñan a ser bueno con la naturaleza que nos rodea.</a:t>
            </a:r>
          </a:p>
          <a:p>
            <a:pPr lvl="0">
              <a:spcBef>
                <a:spcPts val="0"/>
              </a:spcBef>
              <a:buNone/>
            </a:pPr>
            <a:r>
              <a:rPr lang="es" sz="1200"/>
              <a:t>En Colombia ya hay campañas que apoyan la ley para proteger el medio ambiente, las campañas son:</a:t>
            </a:r>
          </a:p>
          <a:p>
            <a:pPr lvl="0">
              <a:spcBef>
                <a:spcPts val="0"/>
              </a:spcBef>
              <a:buNone/>
            </a:pPr>
            <a:r>
              <a:rPr lang="es" sz="1200"/>
              <a:t>      </a:t>
            </a:r>
          </a:p>
        </p:txBody>
      </p:sp>
      <p:pic>
        <p:nvPicPr>
          <p:cNvPr descr="banner1.jpg" id="119" name="Shape 119"/>
          <p:cNvPicPr preferRelativeResize="0"/>
          <p:nvPr/>
        </p:nvPicPr>
        <p:blipFill>
          <a:blip r:embed="rId3">
            <a:alphaModFix/>
          </a:blip>
          <a:stretch>
            <a:fillRect/>
          </a:stretch>
        </p:blipFill>
        <p:spPr>
          <a:xfrm>
            <a:off x="311699" y="2402099"/>
            <a:ext cx="2219974" cy="2081225"/>
          </a:xfrm>
          <a:prstGeom prst="rect">
            <a:avLst/>
          </a:prstGeom>
          <a:noFill/>
          <a:ln>
            <a:noFill/>
          </a:ln>
        </p:spPr>
      </p:pic>
      <p:sp>
        <p:nvSpPr>
          <p:cNvPr id="120" name="Shape 120"/>
          <p:cNvSpPr txBox="1"/>
          <p:nvPr/>
        </p:nvSpPr>
        <p:spPr>
          <a:xfrm>
            <a:off x="5424900" y="2044500"/>
            <a:ext cx="1751100" cy="357600"/>
          </a:xfrm>
          <a:prstGeom prst="rect">
            <a:avLst/>
          </a:prstGeom>
          <a:noFill/>
          <a:ln>
            <a:noFill/>
          </a:ln>
        </p:spPr>
        <p:txBody>
          <a:bodyPr anchorCtr="0" anchor="t" bIns="91425" lIns="91425" rIns="91425" tIns="91425">
            <a:noAutofit/>
          </a:bodyPr>
          <a:lstStyle/>
          <a:p>
            <a:pPr lvl="0">
              <a:spcBef>
                <a:spcPts val="0"/>
              </a:spcBef>
              <a:buNone/>
            </a:pPr>
            <a:r>
              <a:rPr lang="es" sz="1200">
                <a:solidFill>
                  <a:srgbClr val="FFFFFF"/>
                </a:solidFill>
                <a:latin typeface="Lato"/>
                <a:ea typeface="Lato"/>
                <a:cs typeface="Lato"/>
                <a:sym typeface="Lato"/>
              </a:rPr>
              <a:t>Friends Of The Earth</a:t>
            </a:r>
          </a:p>
        </p:txBody>
      </p:sp>
      <p:pic>
        <p:nvPicPr>
          <p:cNvPr descr="friends of the earth logo.jpg" id="121" name="Shape 121"/>
          <p:cNvPicPr preferRelativeResize="0"/>
          <p:nvPr/>
        </p:nvPicPr>
        <p:blipFill>
          <a:blip r:embed="rId4">
            <a:alphaModFix/>
          </a:blip>
          <a:stretch>
            <a:fillRect/>
          </a:stretch>
        </p:blipFill>
        <p:spPr>
          <a:xfrm>
            <a:off x="4768175" y="2402100"/>
            <a:ext cx="3064549" cy="1042924"/>
          </a:xfrm>
          <a:prstGeom prst="rect">
            <a:avLst/>
          </a:prstGeom>
          <a:noFill/>
          <a:ln>
            <a:noFill/>
          </a:ln>
        </p:spPr>
      </p:pic>
      <p:sp>
        <p:nvSpPr>
          <p:cNvPr id="122" name="Shape 122"/>
          <p:cNvSpPr txBox="1"/>
          <p:nvPr/>
        </p:nvSpPr>
        <p:spPr>
          <a:xfrm>
            <a:off x="642412" y="1998600"/>
            <a:ext cx="1833600" cy="247500"/>
          </a:xfrm>
          <a:prstGeom prst="rect">
            <a:avLst/>
          </a:prstGeom>
          <a:noFill/>
          <a:ln>
            <a:noFill/>
          </a:ln>
        </p:spPr>
        <p:txBody>
          <a:bodyPr anchorCtr="0" anchor="t" bIns="91425" lIns="91425" rIns="91425" tIns="91425">
            <a:noAutofit/>
          </a:bodyPr>
          <a:lstStyle/>
          <a:p>
            <a:pPr lvl="0">
              <a:spcBef>
                <a:spcPts val="0"/>
              </a:spcBef>
              <a:buNone/>
            </a:pPr>
            <a:r>
              <a:rPr lang="es" sz="1200">
                <a:solidFill>
                  <a:srgbClr val="FFFFFF"/>
                </a:solidFill>
                <a:latin typeface="Lato"/>
                <a:ea typeface="Lato"/>
                <a:cs typeface="Lato"/>
                <a:sym typeface="Lato"/>
              </a:rPr>
              <a:t>Clean Up The World</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6" name="Shape 126"/>
        <p:cNvGrpSpPr/>
        <p:nvPr/>
      </p:nvGrpSpPr>
      <p:grpSpPr>
        <a:xfrm>
          <a:off x="0" y="0"/>
          <a:ext cx="0" cy="0"/>
          <a:chOff x="0" y="0"/>
          <a:chExt cx="0" cy="0"/>
        </a:xfrm>
      </p:grpSpPr>
      <p:sp>
        <p:nvSpPr>
          <p:cNvPr id="127" name="Shape 127"/>
          <p:cNvSpPr txBox="1"/>
          <p:nvPr>
            <p:ph type="title"/>
          </p:nvPr>
        </p:nvSpPr>
        <p:spPr>
          <a:xfrm>
            <a:off x="311700" y="372725"/>
            <a:ext cx="8520600" cy="645000"/>
          </a:xfrm>
          <a:prstGeom prst="rect">
            <a:avLst/>
          </a:prstGeom>
        </p:spPr>
        <p:txBody>
          <a:bodyPr anchorCtr="0" anchor="t" bIns="91425" lIns="91425" rIns="91425" tIns="91425">
            <a:noAutofit/>
          </a:bodyPr>
          <a:lstStyle/>
          <a:p>
            <a:pPr lvl="0">
              <a:spcBef>
                <a:spcPts val="0"/>
              </a:spcBef>
              <a:buNone/>
            </a:pPr>
            <a:r>
              <a:rPr lang="es"/>
              <a:t>Campaña</a:t>
            </a:r>
          </a:p>
        </p:txBody>
      </p:sp>
      <p:sp>
        <p:nvSpPr>
          <p:cNvPr id="128" name="Shape 128"/>
          <p:cNvSpPr txBox="1"/>
          <p:nvPr>
            <p:ph idx="1" type="body"/>
          </p:nvPr>
        </p:nvSpPr>
        <p:spPr>
          <a:xfrm>
            <a:off x="5858475" y="1191700"/>
            <a:ext cx="2973900" cy="3377100"/>
          </a:xfrm>
          <a:prstGeom prst="rect">
            <a:avLst/>
          </a:prstGeom>
        </p:spPr>
        <p:txBody>
          <a:bodyPr anchorCtr="0" anchor="t" bIns="91425" lIns="91425" rIns="91425" tIns="91425">
            <a:noAutofit/>
          </a:bodyPr>
          <a:lstStyle/>
          <a:p>
            <a:pPr lvl="0">
              <a:spcBef>
                <a:spcPts val="0"/>
              </a:spcBef>
              <a:buNone/>
            </a:pPr>
            <a:r>
              <a:rPr lang="es"/>
              <a:t>Objetivos: </a:t>
            </a:r>
          </a:p>
          <a:p>
            <a:pPr indent="-304800" lvl="0" marL="457200" rtl="0">
              <a:spcBef>
                <a:spcPts val="0"/>
              </a:spcBef>
              <a:buSzPct val="100000"/>
            </a:pPr>
            <a:r>
              <a:rPr lang="es" sz="1200"/>
              <a:t>El primer objetivo es conservar las especies de  flora y fauna</a:t>
            </a:r>
          </a:p>
          <a:p>
            <a:pPr lvl="0" rtl="0">
              <a:spcBef>
                <a:spcPts val="0"/>
              </a:spcBef>
              <a:buNone/>
            </a:pPr>
            <a:r>
              <a:t/>
            </a:r>
            <a:endParaRPr sz="1200"/>
          </a:p>
          <a:p>
            <a:pPr indent="-304800" lvl="0" marL="457200">
              <a:spcBef>
                <a:spcPts val="0"/>
              </a:spcBef>
              <a:buSzPct val="100000"/>
            </a:pPr>
            <a:r>
              <a:rPr lang="es" sz="1200"/>
              <a:t>El segundo objetivo proteger las especies</a:t>
            </a:r>
          </a:p>
        </p:txBody>
      </p:sp>
      <p:pic>
        <p:nvPicPr>
          <p:cNvPr descr="00especies.jpg" id="129" name="Shape 129"/>
          <p:cNvPicPr preferRelativeResize="0"/>
          <p:nvPr/>
        </p:nvPicPr>
        <p:blipFill>
          <a:blip r:embed="rId3">
            <a:alphaModFix/>
          </a:blip>
          <a:stretch>
            <a:fillRect/>
          </a:stretch>
        </p:blipFill>
        <p:spPr>
          <a:xfrm>
            <a:off x="311700" y="1191711"/>
            <a:ext cx="5400400" cy="36030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blue-gold">
  <a:themeElements>
    <a:clrScheme name="Blue &amp; Gold">
      <a:dk1>
        <a:srgbClr val="FFFFFF"/>
      </a:dk1>
      <a:lt1>
        <a:srgbClr val="01AFD1"/>
      </a:lt1>
      <a:dk2>
        <a:srgbClr val="1E2D31"/>
      </a:dk2>
      <a:lt2>
        <a:srgbClr val="BFC7CA"/>
      </a:lt2>
      <a:accent1>
        <a:srgbClr val="006F85"/>
      </a:accent1>
      <a:accent2>
        <a:srgbClr val="AF4345"/>
      </a:accent2>
      <a:accent3>
        <a:srgbClr val="47D06A"/>
      </a:accent3>
      <a:accent4>
        <a:srgbClr val="F58F8F"/>
      </a:accent4>
      <a:accent5>
        <a:srgbClr val="F6CD4C"/>
      </a:accent5>
      <a:accent6>
        <a:srgbClr val="F8E71C"/>
      </a:accent6>
      <a:hlink>
        <a:srgbClr val="F6CD4C"/>
      </a:hlink>
      <a:folHlink>
        <a:srgbClr val="F6CD4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